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77" r:id="rId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987" autoAdjust="0"/>
    <p:restoredTop sz="94660"/>
  </p:normalViewPr>
  <p:slideViewPr>
    <p:cSldViewPr snapToGrid="0">
      <p:cViewPr varScale="1">
        <p:scale>
          <a:sx n="86" d="100"/>
          <a:sy n="86" d="100"/>
        </p:scale>
        <p:origin x="883"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14C0E9-BD9E-4B2E-AA3A-21229174AD5C}" type="datetimeFigureOut">
              <a:rPr lang="fr-FR" smtClean="0"/>
              <a:t>15/07/2025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79248F-4E1D-492B-B77C-81A9C3F08161}" type="slidenum">
              <a:rPr lang="fr-FR" smtClean="0"/>
              <a:t>‹N°›</a:t>
            </a:fld>
            <a:endParaRPr lang="fr-FR"/>
          </a:p>
        </p:txBody>
      </p:sp>
    </p:spTree>
    <p:extLst>
      <p:ext uri="{BB962C8B-B14F-4D97-AF65-F5344CB8AC3E}">
        <p14:creationId xmlns:p14="http://schemas.microsoft.com/office/powerpoint/2010/main" val="2118914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Avec image </a:t>
            </a: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3ED84A-CE95-C140-9A99-AE99680F0877}"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35485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irt-jules-verne.fr/" TargetMode="External"/><Relationship Id="rId2" Type="http://schemas.openxmlformats.org/officeDocument/2006/relationships/image" Target="../media/image14.pn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UVERTUR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E867597-26AC-0C4B-AF26-FC318EC63551}"/>
              </a:ext>
            </a:extLst>
          </p:cNvPr>
          <p:cNvSpPr/>
          <p:nvPr userDrawn="1"/>
        </p:nvSpPr>
        <p:spPr>
          <a:xfrm>
            <a:off x="0" y="0"/>
            <a:ext cx="12192000" cy="6858000"/>
          </a:xfrm>
          <a:prstGeom prst="rect">
            <a:avLst/>
          </a:prstGeom>
          <a:solidFill>
            <a:srgbClr val="00485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sz="1800" dirty="0"/>
          </a:p>
        </p:txBody>
      </p:sp>
      <p:pic>
        <p:nvPicPr>
          <p:cNvPr id="15" name="Image 14">
            <a:extLst>
              <a:ext uri="{FF2B5EF4-FFF2-40B4-BE49-F238E27FC236}">
                <a16:creationId xmlns:a16="http://schemas.microsoft.com/office/drawing/2014/main" id="{2F372CB4-6795-C646-BB5A-3A7D86336AC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910245" y="4997051"/>
            <a:ext cx="3281756" cy="1860949"/>
          </a:xfrm>
          <a:prstGeom prst="rect">
            <a:avLst/>
          </a:prstGeom>
        </p:spPr>
      </p:pic>
      <p:sp>
        <p:nvSpPr>
          <p:cNvPr id="16" name="Rectangle 15">
            <a:extLst>
              <a:ext uri="{FF2B5EF4-FFF2-40B4-BE49-F238E27FC236}">
                <a16:creationId xmlns:a16="http://schemas.microsoft.com/office/drawing/2014/main" id="{9E545F4E-90FB-2A4D-828E-B56E3282A7B3}"/>
              </a:ext>
            </a:extLst>
          </p:cNvPr>
          <p:cNvSpPr/>
          <p:nvPr userDrawn="1"/>
        </p:nvSpPr>
        <p:spPr>
          <a:xfrm>
            <a:off x="2503433" y="1981443"/>
            <a:ext cx="1778383" cy="82501"/>
          </a:xfrm>
          <a:prstGeom prst="rect">
            <a:avLst/>
          </a:prstGeom>
          <a:solidFill>
            <a:srgbClr val="007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8" name="Espace réservé du texte 17">
            <a:extLst>
              <a:ext uri="{FF2B5EF4-FFF2-40B4-BE49-F238E27FC236}">
                <a16:creationId xmlns:a16="http://schemas.microsoft.com/office/drawing/2014/main" id="{8F60D1A9-6E96-B943-B6F3-386F31A9155E}"/>
              </a:ext>
            </a:extLst>
          </p:cNvPr>
          <p:cNvSpPr>
            <a:spLocks noGrp="1"/>
          </p:cNvSpPr>
          <p:nvPr>
            <p:ph type="body" sz="quarter" idx="10" hasCustomPrompt="1"/>
          </p:nvPr>
        </p:nvSpPr>
        <p:spPr>
          <a:xfrm>
            <a:off x="2411993" y="2347384"/>
            <a:ext cx="4876900" cy="1174749"/>
          </a:xfrm>
          <a:ln>
            <a:noFill/>
          </a:ln>
        </p:spPr>
        <p:txBody>
          <a:bodyPr/>
          <a:lstStyle>
            <a:lvl1pPr marL="0" indent="0">
              <a:buNone/>
              <a:defRPr>
                <a:solidFill>
                  <a:schemeClr val="bg1"/>
                </a:solidFill>
              </a:defRPr>
            </a:lvl1pPr>
            <a:lvl3pPr>
              <a:defRPr sz="1867"/>
            </a:lvl3pPr>
          </a:lstStyle>
          <a:p>
            <a:r>
              <a:rPr lang="fr-FR" sz="3200" dirty="0">
                <a:solidFill>
                  <a:schemeClr val="bg1"/>
                </a:solidFill>
                <a:latin typeface="Franklin Gothic Medium" panose="020B0603020102020204" pitchFamily="34" charset="0"/>
              </a:rPr>
              <a:t>TITRE </a:t>
            </a:r>
          </a:p>
          <a:p>
            <a:r>
              <a:rPr lang="fr-FR" sz="3200" dirty="0">
                <a:solidFill>
                  <a:schemeClr val="bg1"/>
                </a:solidFill>
                <a:latin typeface="Franklin Gothic Medium" panose="020B0603020102020204" pitchFamily="34" charset="0"/>
              </a:rPr>
              <a:t>DE LA PRÉSENTATION</a:t>
            </a:r>
          </a:p>
        </p:txBody>
      </p:sp>
      <p:sp>
        <p:nvSpPr>
          <p:cNvPr id="5" name="Espace réservé du contenu 4">
            <a:extLst>
              <a:ext uri="{FF2B5EF4-FFF2-40B4-BE49-F238E27FC236}">
                <a16:creationId xmlns:a16="http://schemas.microsoft.com/office/drawing/2014/main" id="{9C830E3A-8C3E-DE4C-A93E-FCABA2A85681}"/>
              </a:ext>
            </a:extLst>
          </p:cNvPr>
          <p:cNvSpPr>
            <a:spLocks noGrp="1"/>
          </p:cNvSpPr>
          <p:nvPr>
            <p:ph sz="quarter" idx="12" hasCustomPrompt="1"/>
          </p:nvPr>
        </p:nvSpPr>
        <p:spPr>
          <a:xfrm>
            <a:off x="2411993" y="3552613"/>
            <a:ext cx="4876900" cy="933451"/>
          </a:xfrm>
        </p:spPr>
        <p:txBody>
          <a:bodyPr>
            <a:normAutofit/>
          </a:bodyPr>
          <a:lstStyle>
            <a:lvl1pPr marL="0" indent="0">
              <a:buNone/>
              <a:defRPr sz="2400">
                <a:ln>
                  <a:noFill/>
                </a:ln>
                <a:solidFill>
                  <a:schemeClr val="bg1"/>
                </a:solidFill>
              </a:defRPr>
            </a:lvl1pPr>
          </a:lstStyle>
          <a:p>
            <a:r>
              <a:rPr lang="fr-FR" dirty="0">
                <a:solidFill>
                  <a:schemeClr val="bg1"/>
                </a:solidFill>
                <a:latin typeface="Franklin Gothic Medium" panose="020B0603020102020204" pitchFamily="34" charset="0"/>
              </a:rPr>
              <a:t>Sous titre de la présentation</a:t>
            </a:r>
          </a:p>
        </p:txBody>
      </p:sp>
      <p:sp>
        <p:nvSpPr>
          <p:cNvPr id="7" name="Espace réservé du contenu 4">
            <a:extLst>
              <a:ext uri="{FF2B5EF4-FFF2-40B4-BE49-F238E27FC236}">
                <a16:creationId xmlns:a16="http://schemas.microsoft.com/office/drawing/2014/main" id="{9C830E3A-8C3E-DE4C-A93E-FCABA2A85681}"/>
              </a:ext>
            </a:extLst>
          </p:cNvPr>
          <p:cNvSpPr>
            <a:spLocks noGrp="1"/>
          </p:cNvSpPr>
          <p:nvPr>
            <p:ph sz="quarter" idx="13" hasCustomPrompt="1"/>
          </p:nvPr>
        </p:nvSpPr>
        <p:spPr>
          <a:xfrm>
            <a:off x="2411993" y="4530325"/>
            <a:ext cx="4876900" cy="392656"/>
          </a:xfrm>
        </p:spPr>
        <p:txBody>
          <a:bodyPr>
            <a:normAutofit/>
          </a:bodyPr>
          <a:lstStyle>
            <a:lvl1pPr marL="0" indent="0">
              <a:buNone/>
              <a:defRPr sz="1333">
                <a:ln>
                  <a:noFill/>
                </a:ln>
                <a:solidFill>
                  <a:schemeClr val="bg1"/>
                </a:solidFill>
              </a:defRPr>
            </a:lvl1pPr>
          </a:lstStyle>
          <a:p>
            <a:r>
              <a:rPr lang="fr-FR" dirty="0">
                <a:solidFill>
                  <a:schemeClr val="bg1"/>
                </a:solidFill>
                <a:latin typeface="Franklin Gothic Medium" panose="020B0603020102020204" pitchFamily="34" charset="0"/>
              </a:rPr>
              <a:t>21 octobre 2019</a:t>
            </a:r>
          </a:p>
        </p:txBody>
      </p:sp>
    </p:spTree>
    <p:extLst>
      <p:ext uri="{BB962C8B-B14F-4D97-AF65-F5344CB8AC3E}">
        <p14:creationId xmlns:p14="http://schemas.microsoft.com/office/powerpoint/2010/main" val="23966463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ARTIE 1">
    <p:spTree>
      <p:nvGrpSpPr>
        <p:cNvPr id="1" name=""/>
        <p:cNvGrpSpPr/>
        <p:nvPr/>
      </p:nvGrpSpPr>
      <p:grpSpPr>
        <a:xfrm>
          <a:off x="0" y="0"/>
          <a:ext cx="0" cy="0"/>
          <a:chOff x="0" y="0"/>
          <a:chExt cx="0" cy="0"/>
        </a:xfrm>
      </p:grpSpPr>
      <p:pic>
        <p:nvPicPr>
          <p:cNvPr id="19" name="Image 18">
            <a:extLst>
              <a:ext uri="{FF2B5EF4-FFF2-40B4-BE49-F238E27FC236}">
                <a16:creationId xmlns:a16="http://schemas.microsoft.com/office/drawing/2014/main" id="{594B1B19-9463-E241-8927-E458407634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92943" y="2235200"/>
            <a:ext cx="2387600" cy="2387600"/>
          </a:xfrm>
          <a:prstGeom prst="rect">
            <a:avLst/>
          </a:prstGeom>
        </p:spPr>
      </p:pic>
      <p:pic>
        <p:nvPicPr>
          <p:cNvPr id="7" name="Image 6">
            <a:extLst>
              <a:ext uri="{FF2B5EF4-FFF2-40B4-BE49-F238E27FC236}">
                <a16:creationId xmlns:a16="http://schemas.microsoft.com/office/drawing/2014/main" id="{D29D69F2-C9F4-7146-8F03-3139ECFFFDB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592943" y="2226731"/>
            <a:ext cx="2404536" cy="2404536"/>
          </a:xfrm>
          <a:prstGeom prst="rect">
            <a:avLst/>
          </a:prstGeom>
        </p:spPr>
      </p:pic>
      <p:sp>
        <p:nvSpPr>
          <p:cNvPr id="9" name="Rectangle 8">
            <a:extLst>
              <a:ext uri="{FF2B5EF4-FFF2-40B4-BE49-F238E27FC236}">
                <a16:creationId xmlns:a16="http://schemas.microsoft.com/office/drawing/2014/main" id="{832A4D95-BDCB-D147-9DB9-13FFDE7A6F35}"/>
              </a:ext>
            </a:extLst>
          </p:cNvPr>
          <p:cNvSpPr/>
          <p:nvPr userDrawn="1"/>
        </p:nvSpPr>
        <p:spPr>
          <a:xfrm>
            <a:off x="0" y="1"/>
            <a:ext cx="12192000" cy="321476"/>
          </a:xfrm>
          <a:prstGeom prst="rect">
            <a:avLst/>
          </a:prstGeom>
          <a:solidFill>
            <a:srgbClr val="004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10" name="Rectangle 9">
            <a:extLst>
              <a:ext uri="{FF2B5EF4-FFF2-40B4-BE49-F238E27FC236}">
                <a16:creationId xmlns:a16="http://schemas.microsoft.com/office/drawing/2014/main" id="{7956D3BC-05C0-A549-B172-D76E002EB2A4}"/>
              </a:ext>
            </a:extLst>
          </p:cNvPr>
          <p:cNvSpPr/>
          <p:nvPr userDrawn="1"/>
        </p:nvSpPr>
        <p:spPr>
          <a:xfrm>
            <a:off x="0" y="6536523"/>
            <a:ext cx="12192000" cy="321476"/>
          </a:xfrm>
          <a:prstGeom prst="rect">
            <a:avLst/>
          </a:prstGeom>
          <a:solidFill>
            <a:srgbClr val="004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11" name="Rectangle 10">
            <a:extLst>
              <a:ext uri="{FF2B5EF4-FFF2-40B4-BE49-F238E27FC236}">
                <a16:creationId xmlns:a16="http://schemas.microsoft.com/office/drawing/2014/main" id="{483F99FA-F925-5B44-BDA2-56C4BC77914A}"/>
              </a:ext>
            </a:extLst>
          </p:cNvPr>
          <p:cNvSpPr/>
          <p:nvPr userDrawn="1"/>
        </p:nvSpPr>
        <p:spPr>
          <a:xfrm rot="5400000">
            <a:off x="-3268266" y="3268263"/>
            <a:ext cx="6858001" cy="321476"/>
          </a:xfrm>
          <a:prstGeom prst="rect">
            <a:avLst/>
          </a:prstGeom>
          <a:solidFill>
            <a:srgbClr val="004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12" name="Rectangle 11">
            <a:extLst>
              <a:ext uri="{FF2B5EF4-FFF2-40B4-BE49-F238E27FC236}">
                <a16:creationId xmlns:a16="http://schemas.microsoft.com/office/drawing/2014/main" id="{7C9D220C-2B42-3542-AF34-408013C1FB43}"/>
              </a:ext>
            </a:extLst>
          </p:cNvPr>
          <p:cNvSpPr/>
          <p:nvPr userDrawn="1"/>
        </p:nvSpPr>
        <p:spPr>
          <a:xfrm rot="5400000">
            <a:off x="8605682" y="3268263"/>
            <a:ext cx="6858001" cy="321476"/>
          </a:xfrm>
          <a:prstGeom prst="rect">
            <a:avLst/>
          </a:prstGeom>
          <a:solidFill>
            <a:srgbClr val="004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18" name="Espace réservé du texte 17">
            <a:extLst>
              <a:ext uri="{FF2B5EF4-FFF2-40B4-BE49-F238E27FC236}">
                <a16:creationId xmlns:a16="http://schemas.microsoft.com/office/drawing/2014/main" id="{C432F0DC-6A57-A94A-AFBE-CAFE1F700A11}"/>
              </a:ext>
            </a:extLst>
          </p:cNvPr>
          <p:cNvSpPr>
            <a:spLocks noGrp="1"/>
          </p:cNvSpPr>
          <p:nvPr>
            <p:ph type="body" sz="quarter" idx="12" hasCustomPrompt="1"/>
          </p:nvPr>
        </p:nvSpPr>
        <p:spPr>
          <a:xfrm>
            <a:off x="4158807" y="2603257"/>
            <a:ext cx="4035717" cy="1600440"/>
          </a:xfrm>
        </p:spPr>
        <p:txBody>
          <a:bodyPr>
            <a:noAutofit/>
          </a:bodyPr>
          <a:lstStyle>
            <a:lvl1pPr marL="0" indent="0">
              <a:buNone/>
              <a:defRPr sz="3200" b="0" i="0">
                <a:solidFill>
                  <a:srgbClr val="00778B"/>
                </a:solidFill>
                <a:latin typeface="Franklin Gothic Medium" panose="020B0603020102020204" pitchFamily="34" charset="0"/>
              </a:defRPr>
            </a:lvl1pPr>
          </a:lstStyle>
          <a:p>
            <a:pPr lvl="0"/>
            <a:r>
              <a:rPr lang="fr-FR" dirty="0"/>
              <a:t>TITRE </a:t>
            </a:r>
          </a:p>
          <a:p>
            <a:pPr lvl="0"/>
            <a:r>
              <a:rPr lang="fr-FR" dirty="0"/>
              <a:t>D’OUVERTURE </a:t>
            </a:r>
          </a:p>
          <a:p>
            <a:pPr lvl="0"/>
            <a:r>
              <a:rPr lang="fr-FR" dirty="0"/>
              <a:t>DE LA PARTIE UNE</a:t>
            </a:r>
          </a:p>
        </p:txBody>
      </p:sp>
    </p:spTree>
    <p:extLst>
      <p:ext uri="{BB962C8B-B14F-4D97-AF65-F5344CB8AC3E}">
        <p14:creationId xmlns:p14="http://schemas.microsoft.com/office/powerpoint/2010/main" val="22179780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UNE COLONNE">
    <p:spTree>
      <p:nvGrpSpPr>
        <p:cNvPr id="1" name=""/>
        <p:cNvGrpSpPr/>
        <p:nvPr/>
      </p:nvGrpSpPr>
      <p:grpSpPr>
        <a:xfrm>
          <a:off x="0" y="0"/>
          <a:ext cx="0" cy="0"/>
          <a:chOff x="0" y="0"/>
          <a:chExt cx="0" cy="0"/>
        </a:xfrm>
      </p:grpSpPr>
      <p:pic>
        <p:nvPicPr>
          <p:cNvPr id="3" name="Image 2" descr="Une image contenant eau, bleu vert, bleu, fluide&#10;&#10;Description générée automatiquement">
            <a:extLst>
              <a:ext uri="{FF2B5EF4-FFF2-40B4-BE49-F238E27FC236}">
                <a16:creationId xmlns:a16="http://schemas.microsoft.com/office/drawing/2014/main" id="{7232DAD0-5B99-9AC8-5957-DB5801811554}"/>
              </a:ext>
            </a:extLst>
          </p:cNvPr>
          <p:cNvPicPr>
            <a:picLocks noChangeAspect="1"/>
          </p:cNvPicPr>
          <p:nvPr userDrawn="1"/>
        </p:nvPicPr>
        <p:blipFill>
          <a:blip r:embed="rId2"/>
          <a:stretch>
            <a:fillRect/>
          </a:stretch>
        </p:blipFill>
        <p:spPr>
          <a:xfrm>
            <a:off x="11224262" y="13413"/>
            <a:ext cx="976013" cy="6858000"/>
          </a:xfrm>
          <a:prstGeom prst="rect">
            <a:avLst/>
          </a:prstGeom>
        </p:spPr>
      </p:pic>
    </p:spTree>
    <p:extLst>
      <p:ext uri="{BB962C8B-B14F-4D97-AF65-F5344CB8AC3E}">
        <p14:creationId xmlns:p14="http://schemas.microsoft.com/office/powerpoint/2010/main" val="1589529998"/>
      </p:ext>
    </p:extLst>
  </p:cSld>
  <p:clrMapOvr>
    <a:masterClrMapping/>
  </p:clrMapOvr>
  <p:hf hdr="0" ft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EUX COLONNES">
    <p:spTree>
      <p:nvGrpSpPr>
        <p:cNvPr id="1" name=""/>
        <p:cNvGrpSpPr/>
        <p:nvPr/>
      </p:nvGrpSpPr>
      <p:grpSpPr>
        <a:xfrm>
          <a:off x="0" y="0"/>
          <a:ext cx="0" cy="0"/>
          <a:chOff x="0" y="0"/>
          <a:chExt cx="0" cy="0"/>
        </a:xfrm>
      </p:grpSpPr>
      <p:sp>
        <p:nvSpPr>
          <p:cNvPr id="20" name="Espace réservé du contenu 19">
            <a:extLst>
              <a:ext uri="{FF2B5EF4-FFF2-40B4-BE49-F238E27FC236}">
                <a16:creationId xmlns:a16="http://schemas.microsoft.com/office/drawing/2014/main" id="{490B6143-4FC7-6946-AC0A-3C0EB76C549A}"/>
              </a:ext>
            </a:extLst>
          </p:cNvPr>
          <p:cNvSpPr>
            <a:spLocks noGrp="1"/>
          </p:cNvSpPr>
          <p:nvPr>
            <p:ph sz="quarter" idx="12" hasCustomPrompt="1"/>
          </p:nvPr>
        </p:nvSpPr>
        <p:spPr>
          <a:xfrm>
            <a:off x="696686" y="681644"/>
            <a:ext cx="10535929" cy="538685"/>
          </a:xfrm>
        </p:spPr>
        <p:txBody>
          <a:bodyPr>
            <a:noAutofit/>
          </a:bodyPr>
          <a:lstStyle>
            <a:lvl1pPr marL="0" indent="0">
              <a:buNone/>
              <a:defRPr sz="3733">
                <a:solidFill>
                  <a:srgbClr val="00778B"/>
                </a:solidFill>
                <a:latin typeface="Franklin Gothic Medium" panose="020B0603020102020204" pitchFamily="34" charset="0"/>
              </a:defRPr>
            </a:lvl1pPr>
          </a:lstStyle>
          <a:p>
            <a:pPr lvl="0"/>
            <a:r>
              <a:rPr lang="fr-FR" dirty="0"/>
              <a:t>NIVEAU DE TITRE UN</a:t>
            </a:r>
          </a:p>
        </p:txBody>
      </p:sp>
      <p:sp>
        <p:nvSpPr>
          <p:cNvPr id="30" name="Espace réservé du texte 29">
            <a:extLst>
              <a:ext uri="{FF2B5EF4-FFF2-40B4-BE49-F238E27FC236}">
                <a16:creationId xmlns:a16="http://schemas.microsoft.com/office/drawing/2014/main" id="{FC663D3C-2B05-B94D-A5DB-D665B5A9F74C}"/>
              </a:ext>
            </a:extLst>
          </p:cNvPr>
          <p:cNvSpPr>
            <a:spLocks noGrp="1"/>
          </p:cNvSpPr>
          <p:nvPr>
            <p:ph type="body" sz="quarter" idx="14" hasCustomPrompt="1"/>
          </p:nvPr>
        </p:nvSpPr>
        <p:spPr>
          <a:xfrm>
            <a:off x="660770" y="1736436"/>
            <a:ext cx="10571847" cy="4185869"/>
          </a:xfrm>
        </p:spPr>
        <p:txBody>
          <a:bodyPr numCol="2"/>
          <a:lstStyle>
            <a:lvl1pPr marL="457189" indent="-457189">
              <a:buFontTx/>
              <a:buBlip>
                <a:blip r:embed="rId2"/>
              </a:buBlip>
              <a:defRPr b="0">
                <a:solidFill>
                  <a:srgbClr val="00778B"/>
                </a:solidFill>
                <a:latin typeface="Franklin Gothic Medium" panose="020B0603020102020204" pitchFamily="34" charset="0"/>
              </a:defRPr>
            </a:lvl1pPr>
            <a:lvl2pPr>
              <a:buClr>
                <a:srgbClr val="C4D600"/>
              </a:buClr>
              <a:defRPr sz="1867">
                <a:solidFill>
                  <a:srgbClr val="004851"/>
                </a:solidFill>
                <a:latin typeface="+mj-lt"/>
              </a:defRPr>
            </a:lvl2pPr>
            <a:lvl3pPr>
              <a:buClr>
                <a:srgbClr val="00778B"/>
              </a:buClr>
              <a:defRPr u="sng">
                <a:solidFill>
                  <a:srgbClr val="004851"/>
                </a:solidFill>
              </a:defRPr>
            </a:lvl3pPr>
            <a:lvl4pPr marL="1371566" indent="0" algn="l" rtl="1">
              <a:buNone/>
              <a:defRPr>
                <a:solidFill>
                  <a:srgbClr val="004851"/>
                </a:solidFill>
                <a:latin typeface="Calibri" panose="020F0502020204030204" pitchFamily="34" charset="0"/>
                <a:cs typeface="Calibri" panose="020F0502020204030204" pitchFamily="34" charset="0"/>
              </a:defRPr>
            </a:lvl4pPr>
            <a:lvl5pPr marL="1828754" indent="0">
              <a:buNone/>
              <a:defRPr>
                <a:solidFill>
                  <a:srgbClr val="004851"/>
                </a:solidFill>
              </a:defRPr>
            </a:lvl5pPr>
          </a:lstStyle>
          <a:p>
            <a:pPr lvl="0"/>
            <a:r>
              <a:rPr lang="fr-FR" dirty="0"/>
              <a:t>Cliquez pour modifier les styles du texte du masque</a:t>
            </a:r>
          </a:p>
          <a:p>
            <a:pPr lvl="1"/>
            <a:endParaRPr lang="fr-FR" dirty="0"/>
          </a:p>
          <a:p>
            <a:pPr lvl="1"/>
            <a:r>
              <a:rPr lang="fr-FR" dirty="0"/>
              <a:t>Deuxième niveau</a:t>
            </a:r>
          </a:p>
          <a:p>
            <a:pPr lvl="2"/>
            <a:endParaRPr lang="fr-FR" dirty="0"/>
          </a:p>
          <a:p>
            <a:pPr lvl="3"/>
            <a:r>
              <a:rPr lang="fr-FR" dirty="0"/>
              <a:t>Quatrième niveau</a:t>
            </a:r>
          </a:p>
          <a:p>
            <a:pPr lvl="3"/>
            <a:r>
              <a:rPr lang="fr-FR" dirty="0"/>
              <a:t>Quatrième niveau</a:t>
            </a:r>
          </a:p>
        </p:txBody>
      </p:sp>
      <p:pic>
        <p:nvPicPr>
          <p:cNvPr id="15" name="Image 14">
            <a:extLst>
              <a:ext uri="{FF2B5EF4-FFF2-40B4-BE49-F238E27FC236}">
                <a16:creationId xmlns:a16="http://schemas.microsoft.com/office/drawing/2014/main" id="{8E6B0D80-AD2E-7547-81F9-3565D8212F2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6853741" y="6011329"/>
            <a:ext cx="574759" cy="537895"/>
          </a:xfrm>
          <a:prstGeom prst="rect">
            <a:avLst/>
          </a:prstGeom>
        </p:spPr>
      </p:pic>
      <p:sp>
        <p:nvSpPr>
          <p:cNvPr id="17" name="Espace réservé du numéro de diapositive 10">
            <a:extLst>
              <a:ext uri="{FF2B5EF4-FFF2-40B4-BE49-F238E27FC236}">
                <a16:creationId xmlns:a16="http://schemas.microsoft.com/office/drawing/2014/main" id="{41014013-4A7A-D145-B1F5-7D13EFB129E3}"/>
              </a:ext>
            </a:extLst>
          </p:cNvPr>
          <p:cNvSpPr>
            <a:spLocks noGrp="1"/>
          </p:cNvSpPr>
          <p:nvPr>
            <p:ph type="sldNum" sz="quarter" idx="4294967295"/>
          </p:nvPr>
        </p:nvSpPr>
        <p:spPr>
          <a:xfrm>
            <a:off x="16112450" y="6113850"/>
            <a:ext cx="640089" cy="321476"/>
          </a:xfrm>
        </p:spPr>
        <p:txBody>
          <a:bodyPr/>
          <a:lstStyle/>
          <a:p>
            <a:fld id="{72B5305D-A80B-794A-BBA2-5D4A6C64EA7C}" type="slidenum">
              <a:rPr lang="fr-FR" smtClean="0">
                <a:solidFill>
                  <a:srgbClr val="C4D600"/>
                </a:solidFill>
              </a:rPr>
              <a:pPr/>
              <a:t>‹N°›</a:t>
            </a:fld>
            <a:r>
              <a:rPr lang="fr-FR" dirty="0">
                <a:solidFill>
                  <a:srgbClr val="C4D600"/>
                </a:solidFill>
              </a:rPr>
              <a:t> </a:t>
            </a:r>
          </a:p>
        </p:txBody>
      </p:sp>
      <p:sp>
        <p:nvSpPr>
          <p:cNvPr id="23" name="ZoneTexte 22">
            <a:extLst>
              <a:ext uri="{FF2B5EF4-FFF2-40B4-BE49-F238E27FC236}">
                <a16:creationId xmlns:a16="http://schemas.microsoft.com/office/drawing/2014/main" id="{EDB3BECD-2F5E-9E46-B7C3-17DD1EA6A08B}"/>
              </a:ext>
            </a:extLst>
          </p:cNvPr>
          <p:cNvSpPr txBox="1"/>
          <p:nvPr userDrawn="1"/>
        </p:nvSpPr>
        <p:spPr>
          <a:xfrm>
            <a:off x="16717398" y="6984033"/>
            <a:ext cx="184731" cy="461665"/>
          </a:xfrm>
          <a:prstGeom prst="rect">
            <a:avLst/>
          </a:prstGeom>
          <a:noFill/>
        </p:spPr>
        <p:txBody>
          <a:bodyPr wrap="none" rtlCol="0">
            <a:spAutoFit/>
          </a:bodyPr>
          <a:lstStyle/>
          <a:p>
            <a:endParaRPr lang="fr-FR" sz="2400" dirty="0"/>
          </a:p>
        </p:txBody>
      </p:sp>
      <p:sp>
        <p:nvSpPr>
          <p:cNvPr id="18" name="Rectangle 17">
            <a:extLst>
              <a:ext uri="{FF2B5EF4-FFF2-40B4-BE49-F238E27FC236}">
                <a16:creationId xmlns:a16="http://schemas.microsoft.com/office/drawing/2014/main" id="{A8C433D0-6212-F943-84CF-44854588FF9E}"/>
              </a:ext>
            </a:extLst>
          </p:cNvPr>
          <p:cNvSpPr/>
          <p:nvPr userDrawn="1"/>
        </p:nvSpPr>
        <p:spPr>
          <a:xfrm>
            <a:off x="801571" y="1315407"/>
            <a:ext cx="1778383" cy="82501"/>
          </a:xfrm>
          <a:prstGeom prst="rect">
            <a:avLst/>
          </a:prstGeom>
          <a:solidFill>
            <a:srgbClr val="007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solidFill>
                <a:srgbClr val="00778B"/>
              </a:solidFill>
            </a:endParaRPr>
          </a:p>
        </p:txBody>
      </p:sp>
      <p:pic>
        <p:nvPicPr>
          <p:cNvPr id="13" name="Image 12"/>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11360635" y="6063499"/>
            <a:ext cx="604892" cy="566173"/>
          </a:xfrm>
          <a:prstGeom prst="rect">
            <a:avLst/>
          </a:prstGeom>
        </p:spPr>
      </p:pic>
    </p:spTree>
    <p:extLst>
      <p:ext uri="{BB962C8B-B14F-4D97-AF65-F5344CB8AC3E}">
        <p14:creationId xmlns:p14="http://schemas.microsoft.com/office/powerpoint/2010/main" val="985493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ARTIE DEUX">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1E0BA12B-5322-284D-AE4B-E4B8E80262C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92943" y="2235200"/>
            <a:ext cx="2387600" cy="2387600"/>
          </a:xfrm>
          <a:prstGeom prst="rect">
            <a:avLst/>
          </a:prstGeom>
        </p:spPr>
      </p:pic>
      <p:sp>
        <p:nvSpPr>
          <p:cNvPr id="7" name="Rectangle 6">
            <a:extLst>
              <a:ext uri="{FF2B5EF4-FFF2-40B4-BE49-F238E27FC236}">
                <a16:creationId xmlns:a16="http://schemas.microsoft.com/office/drawing/2014/main" id="{960957EF-D806-C240-8332-AC8384F6AE8A}"/>
              </a:ext>
            </a:extLst>
          </p:cNvPr>
          <p:cNvSpPr/>
          <p:nvPr userDrawn="1"/>
        </p:nvSpPr>
        <p:spPr>
          <a:xfrm>
            <a:off x="0" y="1"/>
            <a:ext cx="12192000" cy="321476"/>
          </a:xfrm>
          <a:prstGeom prst="rect">
            <a:avLst/>
          </a:prstGeom>
          <a:solidFill>
            <a:srgbClr val="004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8" name="Rectangle 7">
            <a:extLst>
              <a:ext uri="{FF2B5EF4-FFF2-40B4-BE49-F238E27FC236}">
                <a16:creationId xmlns:a16="http://schemas.microsoft.com/office/drawing/2014/main" id="{95E15F90-5BC9-CA4E-BE4E-FC2383F37607}"/>
              </a:ext>
            </a:extLst>
          </p:cNvPr>
          <p:cNvSpPr/>
          <p:nvPr userDrawn="1"/>
        </p:nvSpPr>
        <p:spPr>
          <a:xfrm>
            <a:off x="0" y="6536523"/>
            <a:ext cx="12192000" cy="321476"/>
          </a:xfrm>
          <a:prstGeom prst="rect">
            <a:avLst/>
          </a:prstGeom>
          <a:solidFill>
            <a:srgbClr val="004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9" name="Rectangle 8">
            <a:extLst>
              <a:ext uri="{FF2B5EF4-FFF2-40B4-BE49-F238E27FC236}">
                <a16:creationId xmlns:a16="http://schemas.microsoft.com/office/drawing/2014/main" id="{878AB2B0-5116-9F43-ADFE-7D5B1006B84C}"/>
              </a:ext>
            </a:extLst>
          </p:cNvPr>
          <p:cNvSpPr/>
          <p:nvPr userDrawn="1"/>
        </p:nvSpPr>
        <p:spPr>
          <a:xfrm rot="5400000">
            <a:off x="-3268266" y="3268263"/>
            <a:ext cx="6858001" cy="321476"/>
          </a:xfrm>
          <a:prstGeom prst="rect">
            <a:avLst/>
          </a:prstGeom>
          <a:solidFill>
            <a:srgbClr val="004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10" name="Rectangle 9">
            <a:extLst>
              <a:ext uri="{FF2B5EF4-FFF2-40B4-BE49-F238E27FC236}">
                <a16:creationId xmlns:a16="http://schemas.microsoft.com/office/drawing/2014/main" id="{60F299DA-C516-D140-BDE6-DA97FDF01538}"/>
              </a:ext>
            </a:extLst>
          </p:cNvPr>
          <p:cNvSpPr/>
          <p:nvPr userDrawn="1"/>
        </p:nvSpPr>
        <p:spPr>
          <a:xfrm rot="5400000">
            <a:off x="8605682" y="3268263"/>
            <a:ext cx="6858001" cy="321476"/>
          </a:xfrm>
          <a:prstGeom prst="rect">
            <a:avLst/>
          </a:prstGeom>
          <a:solidFill>
            <a:srgbClr val="004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12" name="Espace réservé du texte 17">
            <a:extLst>
              <a:ext uri="{FF2B5EF4-FFF2-40B4-BE49-F238E27FC236}">
                <a16:creationId xmlns:a16="http://schemas.microsoft.com/office/drawing/2014/main" id="{9759537C-D321-574A-A9F4-C9E321B158DE}"/>
              </a:ext>
            </a:extLst>
          </p:cNvPr>
          <p:cNvSpPr>
            <a:spLocks noGrp="1"/>
          </p:cNvSpPr>
          <p:nvPr>
            <p:ph type="body" sz="quarter" idx="12" hasCustomPrompt="1"/>
          </p:nvPr>
        </p:nvSpPr>
        <p:spPr>
          <a:xfrm>
            <a:off x="4158807" y="2603257"/>
            <a:ext cx="4035717" cy="1600440"/>
          </a:xfrm>
        </p:spPr>
        <p:txBody>
          <a:bodyPr>
            <a:noAutofit/>
          </a:bodyPr>
          <a:lstStyle>
            <a:lvl1pPr marL="0" indent="0">
              <a:buNone/>
              <a:defRPr sz="3200" b="0" i="0">
                <a:solidFill>
                  <a:srgbClr val="00778B"/>
                </a:solidFill>
                <a:latin typeface="Franklin Gothic Medium" panose="020B0603020102020204" pitchFamily="34" charset="0"/>
              </a:defRPr>
            </a:lvl1pPr>
          </a:lstStyle>
          <a:p>
            <a:pPr lvl="0"/>
            <a:r>
              <a:rPr lang="fr-FR" dirty="0"/>
              <a:t>TITRE </a:t>
            </a:r>
          </a:p>
          <a:p>
            <a:pPr lvl="0"/>
            <a:r>
              <a:rPr lang="fr-FR" dirty="0"/>
              <a:t>D’OUVERTURE </a:t>
            </a:r>
          </a:p>
          <a:p>
            <a:pPr lvl="0"/>
            <a:r>
              <a:rPr lang="fr-FR" dirty="0"/>
              <a:t>DE LA PARTIE DEUX</a:t>
            </a:r>
          </a:p>
        </p:txBody>
      </p:sp>
    </p:spTree>
    <p:extLst>
      <p:ext uri="{BB962C8B-B14F-4D97-AF65-F5344CB8AC3E}">
        <p14:creationId xmlns:p14="http://schemas.microsoft.com/office/powerpoint/2010/main" val="26004614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RTIE TROIS">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8057B6A5-E848-CA4B-A4D1-E6DC715470F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600247" y="2235197"/>
            <a:ext cx="2370788" cy="2387603"/>
          </a:xfrm>
          <a:prstGeom prst="rect">
            <a:avLst/>
          </a:prstGeom>
        </p:spPr>
      </p:pic>
      <p:sp>
        <p:nvSpPr>
          <p:cNvPr id="7" name="Rectangle 6">
            <a:extLst>
              <a:ext uri="{FF2B5EF4-FFF2-40B4-BE49-F238E27FC236}">
                <a16:creationId xmlns:a16="http://schemas.microsoft.com/office/drawing/2014/main" id="{960957EF-D806-C240-8332-AC8384F6AE8A}"/>
              </a:ext>
            </a:extLst>
          </p:cNvPr>
          <p:cNvSpPr/>
          <p:nvPr userDrawn="1"/>
        </p:nvSpPr>
        <p:spPr>
          <a:xfrm>
            <a:off x="0" y="1"/>
            <a:ext cx="12192000" cy="321476"/>
          </a:xfrm>
          <a:prstGeom prst="rect">
            <a:avLst/>
          </a:prstGeom>
          <a:solidFill>
            <a:srgbClr val="004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8" name="Rectangle 7">
            <a:extLst>
              <a:ext uri="{FF2B5EF4-FFF2-40B4-BE49-F238E27FC236}">
                <a16:creationId xmlns:a16="http://schemas.microsoft.com/office/drawing/2014/main" id="{95E15F90-5BC9-CA4E-BE4E-FC2383F37607}"/>
              </a:ext>
            </a:extLst>
          </p:cNvPr>
          <p:cNvSpPr/>
          <p:nvPr userDrawn="1"/>
        </p:nvSpPr>
        <p:spPr>
          <a:xfrm>
            <a:off x="0" y="6536523"/>
            <a:ext cx="12192000" cy="321476"/>
          </a:xfrm>
          <a:prstGeom prst="rect">
            <a:avLst/>
          </a:prstGeom>
          <a:solidFill>
            <a:srgbClr val="004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9" name="Rectangle 8">
            <a:extLst>
              <a:ext uri="{FF2B5EF4-FFF2-40B4-BE49-F238E27FC236}">
                <a16:creationId xmlns:a16="http://schemas.microsoft.com/office/drawing/2014/main" id="{878AB2B0-5116-9F43-ADFE-7D5B1006B84C}"/>
              </a:ext>
            </a:extLst>
          </p:cNvPr>
          <p:cNvSpPr/>
          <p:nvPr userDrawn="1"/>
        </p:nvSpPr>
        <p:spPr>
          <a:xfrm rot="5400000">
            <a:off x="-3268266" y="3268263"/>
            <a:ext cx="6858001" cy="321476"/>
          </a:xfrm>
          <a:prstGeom prst="rect">
            <a:avLst/>
          </a:prstGeom>
          <a:solidFill>
            <a:srgbClr val="004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10" name="Rectangle 9">
            <a:extLst>
              <a:ext uri="{FF2B5EF4-FFF2-40B4-BE49-F238E27FC236}">
                <a16:creationId xmlns:a16="http://schemas.microsoft.com/office/drawing/2014/main" id="{60F299DA-C516-D140-BDE6-DA97FDF01538}"/>
              </a:ext>
            </a:extLst>
          </p:cNvPr>
          <p:cNvSpPr/>
          <p:nvPr userDrawn="1"/>
        </p:nvSpPr>
        <p:spPr>
          <a:xfrm rot="5400000">
            <a:off x="8605682" y="3268263"/>
            <a:ext cx="6858001" cy="321476"/>
          </a:xfrm>
          <a:prstGeom prst="rect">
            <a:avLst/>
          </a:prstGeom>
          <a:solidFill>
            <a:srgbClr val="004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12" name="Espace réservé du texte 17">
            <a:extLst>
              <a:ext uri="{FF2B5EF4-FFF2-40B4-BE49-F238E27FC236}">
                <a16:creationId xmlns:a16="http://schemas.microsoft.com/office/drawing/2014/main" id="{9759537C-D321-574A-A9F4-C9E321B158DE}"/>
              </a:ext>
            </a:extLst>
          </p:cNvPr>
          <p:cNvSpPr>
            <a:spLocks noGrp="1"/>
          </p:cNvSpPr>
          <p:nvPr>
            <p:ph type="body" sz="quarter" idx="12" hasCustomPrompt="1"/>
          </p:nvPr>
        </p:nvSpPr>
        <p:spPr>
          <a:xfrm>
            <a:off x="4158807" y="2603257"/>
            <a:ext cx="4035717" cy="1600440"/>
          </a:xfrm>
        </p:spPr>
        <p:txBody>
          <a:bodyPr>
            <a:noAutofit/>
          </a:bodyPr>
          <a:lstStyle>
            <a:lvl1pPr marL="0" indent="0">
              <a:buNone/>
              <a:defRPr sz="3200" b="0" i="0">
                <a:solidFill>
                  <a:srgbClr val="00778B"/>
                </a:solidFill>
                <a:latin typeface="Franklin Gothic Medium" panose="020B0603020102020204" pitchFamily="34" charset="0"/>
              </a:defRPr>
            </a:lvl1pPr>
          </a:lstStyle>
          <a:p>
            <a:pPr lvl="0"/>
            <a:r>
              <a:rPr lang="fr-FR" dirty="0"/>
              <a:t>TITRE </a:t>
            </a:r>
          </a:p>
          <a:p>
            <a:pPr lvl="0"/>
            <a:r>
              <a:rPr lang="fr-FR" dirty="0"/>
              <a:t>D’OUVERTURE </a:t>
            </a:r>
          </a:p>
          <a:p>
            <a:pPr lvl="0"/>
            <a:r>
              <a:rPr lang="fr-FR" dirty="0"/>
              <a:t>DE LA PARTIE TROIS</a:t>
            </a:r>
          </a:p>
        </p:txBody>
      </p:sp>
    </p:spTree>
    <p:extLst>
      <p:ext uri="{BB962C8B-B14F-4D97-AF65-F5344CB8AC3E}">
        <p14:creationId xmlns:p14="http://schemas.microsoft.com/office/powerpoint/2010/main" val="4999113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ARTIE QUATRE">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00E753F7-30B9-5843-A865-D1D6F80C6B9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89303" y="2196219"/>
            <a:ext cx="2409491" cy="2426580"/>
          </a:xfrm>
          <a:prstGeom prst="rect">
            <a:avLst/>
          </a:prstGeom>
        </p:spPr>
      </p:pic>
      <p:sp>
        <p:nvSpPr>
          <p:cNvPr id="7" name="Rectangle 6">
            <a:extLst>
              <a:ext uri="{FF2B5EF4-FFF2-40B4-BE49-F238E27FC236}">
                <a16:creationId xmlns:a16="http://schemas.microsoft.com/office/drawing/2014/main" id="{960957EF-D806-C240-8332-AC8384F6AE8A}"/>
              </a:ext>
            </a:extLst>
          </p:cNvPr>
          <p:cNvSpPr/>
          <p:nvPr userDrawn="1"/>
        </p:nvSpPr>
        <p:spPr>
          <a:xfrm>
            <a:off x="0" y="1"/>
            <a:ext cx="12192000" cy="321476"/>
          </a:xfrm>
          <a:prstGeom prst="rect">
            <a:avLst/>
          </a:prstGeom>
          <a:solidFill>
            <a:srgbClr val="004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8" name="Rectangle 7">
            <a:extLst>
              <a:ext uri="{FF2B5EF4-FFF2-40B4-BE49-F238E27FC236}">
                <a16:creationId xmlns:a16="http://schemas.microsoft.com/office/drawing/2014/main" id="{95E15F90-5BC9-CA4E-BE4E-FC2383F37607}"/>
              </a:ext>
            </a:extLst>
          </p:cNvPr>
          <p:cNvSpPr/>
          <p:nvPr userDrawn="1"/>
        </p:nvSpPr>
        <p:spPr>
          <a:xfrm>
            <a:off x="0" y="6536523"/>
            <a:ext cx="12192000" cy="321476"/>
          </a:xfrm>
          <a:prstGeom prst="rect">
            <a:avLst/>
          </a:prstGeom>
          <a:solidFill>
            <a:srgbClr val="004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9" name="Rectangle 8">
            <a:extLst>
              <a:ext uri="{FF2B5EF4-FFF2-40B4-BE49-F238E27FC236}">
                <a16:creationId xmlns:a16="http://schemas.microsoft.com/office/drawing/2014/main" id="{878AB2B0-5116-9F43-ADFE-7D5B1006B84C}"/>
              </a:ext>
            </a:extLst>
          </p:cNvPr>
          <p:cNvSpPr/>
          <p:nvPr userDrawn="1"/>
        </p:nvSpPr>
        <p:spPr>
          <a:xfrm rot="5400000">
            <a:off x="-3268266" y="3268263"/>
            <a:ext cx="6858001" cy="321476"/>
          </a:xfrm>
          <a:prstGeom prst="rect">
            <a:avLst/>
          </a:prstGeom>
          <a:solidFill>
            <a:srgbClr val="004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10" name="Rectangle 9">
            <a:extLst>
              <a:ext uri="{FF2B5EF4-FFF2-40B4-BE49-F238E27FC236}">
                <a16:creationId xmlns:a16="http://schemas.microsoft.com/office/drawing/2014/main" id="{60F299DA-C516-D140-BDE6-DA97FDF01538}"/>
              </a:ext>
            </a:extLst>
          </p:cNvPr>
          <p:cNvSpPr/>
          <p:nvPr userDrawn="1"/>
        </p:nvSpPr>
        <p:spPr>
          <a:xfrm rot="5400000">
            <a:off x="8605682" y="3268263"/>
            <a:ext cx="6858001" cy="321476"/>
          </a:xfrm>
          <a:prstGeom prst="rect">
            <a:avLst/>
          </a:prstGeom>
          <a:solidFill>
            <a:srgbClr val="004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12" name="Espace réservé du texte 17">
            <a:extLst>
              <a:ext uri="{FF2B5EF4-FFF2-40B4-BE49-F238E27FC236}">
                <a16:creationId xmlns:a16="http://schemas.microsoft.com/office/drawing/2014/main" id="{9759537C-D321-574A-A9F4-C9E321B158DE}"/>
              </a:ext>
            </a:extLst>
          </p:cNvPr>
          <p:cNvSpPr>
            <a:spLocks noGrp="1"/>
          </p:cNvSpPr>
          <p:nvPr>
            <p:ph type="body" sz="quarter" idx="12" hasCustomPrompt="1"/>
          </p:nvPr>
        </p:nvSpPr>
        <p:spPr>
          <a:xfrm>
            <a:off x="4158806" y="2603257"/>
            <a:ext cx="5052927" cy="1600440"/>
          </a:xfrm>
        </p:spPr>
        <p:txBody>
          <a:bodyPr>
            <a:noAutofit/>
          </a:bodyPr>
          <a:lstStyle>
            <a:lvl1pPr marL="0" indent="0">
              <a:buNone/>
              <a:defRPr sz="3200" b="0" i="0">
                <a:solidFill>
                  <a:srgbClr val="00778B"/>
                </a:solidFill>
                <a:latin typeface="Franklin Gothic Medium" panose="020B0603020102020204" pitchFamily="34" charset="0"/>
              </a:defRPr>
            </a:lvl1pPr>
          </a:lstStyle>
          <a:p>
            <a:pPr lvl="0"/>
            <a:r>
              <a:rPr lang="fr-FR" dirty="0"/>
              <a:t>TITRE </a:t>
            </a:r>
          </a:p>
          <a:p>
            <a:pPr lvl="0"/>
            <a:r>
              <a:rPr lang="fr-FR" dirty="0"/>
              <a:t>D’OUVERTURE </a:t>
            </a:r>
          </a:p>
          <a:p>
            <a:pPr lvl="0"/>
            <a:r>
              <a:rPr lang="fr-FR" dirty="0"/>
              <a:t>DE LA PARTIE QUATRE</a:t>
            </a:r>
          </a:p>
        </p:txBody>
      </p:sp>
    </p:spTree>
    <p:extLst>
      <p:ext uri="{BB962C8B-B14F-4D97-AF65-F5344CB8AC3E}">
        <p14:creationId xmlns:p14="http://schemas.microsoft.com/office/powerpoint/2010/main" val="484938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PARTIE QUATRE">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D4C6482D-38AE-6947-BE50-E1CDF7B6CC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92943" y="2181620"/>
            <a:ext cx="2441179" cy="2441179"/>
          </a:xfrm>
          <a:prstGeom prst="rect">
            <a:avLst/>
          </a:prstGeom>
        </p:spPr>
      </p:pic>
      <p:sp>
        <p:nvSpPr>
          <p:cNvPr id="7" name="Rectangle 6">
            <a:extLst>
              <a:ext uri="{FF2B5EF4-FFF2-40B4-BE49-F238E27FC236}">
                <a16:creationId xmlns:a16="http://schemas.microsoft.com/office/drawing/2014/main" id="{960957EF-D806-C240-8332-AC8384F6AE8A}"/>
              </a:ext>
            </a:extLst>
          </p:cNvPr>
          <p:cNvSpPr/>
          <p:nvPr userDrawn="1"/>
        </p:nvSpPr>
        <p:spPr>
          <a:xfrm>
            <a:off x="0" y="1"/>
            <a:ext cx="12192000" cy="321476"/>
          </a:xfrm>
          <a:prstGeom prst="rect">
            <a:avLst/>
          </a:prstGeom>
          <a:solidFill>
            <a:srgbClr val="004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8" name="Rectangle 7">
            <a:extLst>
              <a:ext uri="{FF2B5EF4-FFF2-40B4-BE49-F238E27FC236}">
                <a16:creationId xmlns:a16="http://schemas.microsoft.com/office/drawing/2014/main" id="{95E15F90-5BC9-CA4E-BE4E-FC2383F37607}"/>
              </a:ext>
            </a:extLst>
          </p:cNvPr>
          <p:cNvSpPr/>
          <p:nvPr userDrawn="1"/>
        </p:nvSpPr>
        <p:spPr>
          <a:xfrm>
            <a:off x="0" y="6536523"/>
            <a:ext cx="12192000" cy="321476"/>
          </a:xfrm>
          <a:prstGeom prst="rect">
            <a:avLst/>
          </a:prstGeom>
          <a:solidFill>
            <a:srgbClr val="004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9" name="Rectangle 8">
            <a:extLst>
              <a:ext uri="{FF2B5EF4-FFF2-40B4-BE49-F238E27FC236}">
                <a16:creationId xmlns:a16="http://schemas.microsoft.com/office/drawing/2014/main" id="{878AB2B0-5116-9F43-ADFE-7D5B1006B84C}"/>
              </a:ext>
            </a:extLst>
          </p:cNvPr>
          <p:cNvSpPr/>
          <p:nvPr userDrawn="1"/>
        </p:nvSpPr>
        <p:spPr>
          <a:xfrm rot="5400000">
            <a:off x="-3268266" y="3268263"/>
            <a:ext cx="6858001" cy="321476"/>
          </a:xfrm>
          <a:prstGeom prst="rect">
            <a:avLst/>
          </a:prstGeom>
          <a:solidFill>
            <a:srgbClr val="004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10" name="Rectangle 9">
            <a:extLst>
              <a:ext uri="{FF2B5EF4-FFF2-40B4-BE49-F238E27FC236}">
                <a16:creationId xmlns:a16="http://schemas.microsoft.com/office/drawing/2014/main" id="{60F299DA-C516-D140-BDE6-DA97FDF01538}"/>
              </a:ext>
            </a:extLst>
          </p:cNvPr>
          <p:cNvSpPr/>
          <p:nvPr userDrawn="1"/>
        </p:nvSpPr>
        <p:spPr>
          <a:xfrm rot="5400000">
            <a:off x="8605682" y="3268263"/>
            <a:ext cx="6858001" cy="321476"/>
          </a:xfrm>
          <a:prstGeom prst="rect">
            <a:avLst/>
          </a:prstGeom>
          <a:solidFill>
            <a:srgbClr val="004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12" name="Espace réservé du texte 17">
            <a:extLst>
              <a:ext uri="{FF2B5EF4-FFF2-40B4-BE49-F238E27FC236}">
                <a16:creationId xmlns:a16="http://schemas.microsoft.com/office/drawing/2014/main" id="{9759537C-D321-574A-A9F4-C9E321B158DE}"/>
              </a:ext>
            </a:extLst>
          </p:cNvPr>
          <p:cNvSpPr>
            <a:spLocks noGrp="1"/>
          </p:cNvSpPr>
          <p:nvPr>
            <p:ph type="body" sz="quarter" idx="12" hasCustomPrompt="1"/>
          </p:nvPr>
        </p:nvSpPr>
        <p:spPr>
          <a:xfrm>
            <a:off x="4158806" y="2603257"/>
            <a:ext cx="5052927" cy="1600440"/>
          </a:xfrm>
        </p:spPr>
        <p:txBody>
          <a:bodyPr>
            <a:noAutofit/>
          </a:bodyPr>
          <a:lstStyle>
            <a:lvl1pPr marL="0" indent="0">
              <a:buNone/>
              <a:defRPr sz="3200" b="0" i="0">
                <a:solidFill>
                  <a:srgbClr val="00778B"/>
                </a:solidFill>
                <a:latin typeface="Franklin Gothic Medium" panose="020B0603020102020204" pitchFamily="34" charset="0"/>
              </a:defRPr>
            </a:lvl1pPr>
          </a:lstStyle>
          <a:p>
            <a:pPr lvl="0"/>
            <a:r>
              <a:rPr lang="fr-FR" dirty="0"/>
              <a:t>TITRE </a:t>
            </a:r>
          </a:p>
          <a:p>
            <a:pPr lvl="0"/>
            <a:r>
              <a:rPr lang="fr-FR" dirty="0"/>
              <a:t>D’OUVERTURE </a:t>
            </a:r>
          </a:p>
          <a:p>
            <a:pPr lvl="0"/>
            <a:r>
              <a:rPr lang="fr-FR" dirty="0"/>
              <a:t>DE LA PARTIE CINQ</a:t>
            </a:r>
          </a:p>
        </p:txBody>
      </p:sp>
    </p:spTree>
    <p:extLst>
      <p:ext uri="{BB962C8B-B14F-4D97-AF65-F5344CB8AC3E}">
        <p14:creationId xmlns:p14="http://schemas.microsoft.com/office/powerpoint/2010/main" val="4920681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ARTIE SIX">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2EB2DABA-856E-1149-A5BC-8F72F270C94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92943" y="2196219"/>
            <a:ext cx="2426581" cy="2426581"/>
          </a:xfrm>
          <a:prstGeom prst="rect">
            <a:avLst/>
          </a:prstGeom>
        </p:spPr>
      </p:pic>
      <p:sp>
        <p:nvSpPr>
          <p:cNvPr id="7" name="Rectangle 6">
            <a:extLst>
              <a:ext uri="{FF2B5EF4-FFF2-40B4-BE49-F238E27FC236}">
                <a16:creationId xmlns:a16="http://schemas.microsoft.com/office/drawing/2014/main" id="{960957EF-D806-C240-8332-AC8384F6AE8A}"/>
              </a:ext>
            </a:extLst>
          </p:cNvPr>
          <p:cNvSpPr/>
          <p:nvPr userDrawn="1"/>
        </p:nvSpPr>
        <p:spPr>
          <a:xfrm>
            <a:off x="0" y="1"/>
            <a:ext cx="12192000" cy="321476"/>
          </a:xfrm>
          <a:prstGeom prst="rect">
            <a:avLst/>
          </a:prstGeom>
          <a:solidFill>
            <a:srgbClr val="004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8" name="Rectangle 7">
            <a:extLst>
              <a:ext uri="{FF2B5EF4-FFF2-40B4-BE49-F238E27FC236}">
                <a16:creationId xmlns:a16="http://schemas.microsoft.com/office/drawing/2014/main" id="{95E15F90-5BC9-CA4E-BE4E-FC2383F37607}"/>
              </a:ext>
            </a:extLst>
          </p:cNvPr>
          <p:cNvSpPr/>
          <p:nvPr userDrawn="1"/>
        </p:nvSpPr>
        <p:spPr>
          <a:xfrm>
            <a:off x="0" y="6536523"/>
            <a:ext cx="12192000" cy="321476"/>
          </a:xfrm>
          <a:prstGeom prst="rect">
            <a:avLst/>
          </a:prstGeom>
          <a:solidFill>
            <a:srgbClr val="004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9" name="Rectangle 8">
            <a:extLst>
              <a:ext uri="{FF2B5EF4-FFF2-40B4-BE49-F238E27FC236}">
                <a16:creationId xmlns:a16="http://schemas.microsoft.com/office/drawing/2014/main" id="{878AB2B0-5116-9F43-ADFE-7D5B1006B84C}"/>
              </a:ext>
            </a:extLst>
          </p:cNvPr>
          <p:cNvSpPr/>
          <p:nvPr userDrawn="1"/>
        </p:nvSpPr>
        <p:spPr>
          <a:xfrm rot="5400000">
            <a:off x="-3268266" y="3268263"/>
            <a:ext cx="6858001" cy="321476"/>
          </a:xfrm>
          <a:prstGeom prst="rect">
            <a:avLst/>
          </a:prstGeom>
          <a:solidFill>
            <a:srgbClr val="004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10" name="Rectangle 9">
            <a:extLst>
              <a:ext uri="{FF2B5EF4-FFF2-40B4-BE49-F238E27FC236}">
                <a16:creationId xmlns:a16="http://schemas.microsoft.com/office/drawing/2014/main" id="{60F299DA-C516-D140-BDE6-DA97FDF01538}"/>
              </a:ext>
            </a:extLst>
          </p:cNvPr>
          <p:cNvSpPr/>
          <p:nvPr userDrawn="1"/>
        </p:nvSpPr>
        <p:spPr>
          <a:xfrm rot="5400000">
            <a:off x="8605682" y="3268263"/>
            <a:ext cx="6858001" cy="321476"/>
          </a:xfrm>
          <a:prstGeom prst="rect">
            <a:avLst/>
          </a:prstGeom>
          <a:solidFill>
            <a:srgbClr val="004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12" name="Espace réservé du texte 17">
            <a:extLst>
              <a:ext uri="{FF2B5EF4-FFF2-40B4-BE49-F238E27FC236}">
                <a16:creationId xmlns:a16="http://schemas.microsoft.com/office/drawing/2014/main" id="{9759537C-D321-574A-A9F4-C9E321B158DE}"/>
              </a:ext>
            </a:extLst>
          </p:cNvPr>
          <p:cNvSpPr>
            <a:spLocks noGrp="1"/>
          </p:cNvSpPr>
          <p:nvPr>
            <p:ph type="body" sz="quarter" idx="12" hasCustomPrompt="1"/>
          </p:nvPr>
        </p:nvSpPr>
        <p:spPr>
          <a:xfrm>
            <a:off x="4158806" y="2603257"/>
            <a:ext cx="5052927" cy="1600440"/>
          </a:xfrm>
        </p:spPr>
        <p:txBody>
          <a:bodyPr>
            <a:noAutofit/>
          </a:bodyPr>
          <a:lstStyle>
            <a:lvl1pPr marL="0" indent="0">
              <a:buNone/>
              <a:defRPr sz="3200" b="0" i="0">
                <a:solidFill>
                  <a:srgbClr val="00778B"/>
                </a:solidFill>
                <a:latin typeface="Franklin Gothic Medium" panose="020B0603020102020204" pitchFamily="34" charset="0"/>
              </a:defRPr>
            </a:lvl1pPr>
          </a:lstStyle>
          <a:p>
            <a:pPr lvl="0"/>
            <a:r>
              <a:rPr lang="fr-FR" dirty="0"/>
              <a:t>TITRE </a:t>
            </a:r>
          </a:p>
          <a:p>
            <a:pPr lvl="0"/>
            <a:r>
              <a:rPr lang="fr-FR" dirty="0"/>
              <a:t>D’OUVERTURE </a:t>
            </a:r>
          </a:p>
          <a:p>
            <a:pPr lvl="0"/>
            <a:r>
              <a:rPr lang="fr-FR" dirty="0"/>
              <a:t>DE LA PARTIE SIX</a:t>
            </a:r>
          </a:p>
        </p:txBody>
      </p:sp>
    </p:spTree>
    <p:extLst>
      <p:ext uri="{BB962C8B-B14F-4D97-AF65-F5344CB8AC3E}">
        <p14:creationId xmlns:p14="http://schemas.microsoft.com/office/powerpoint/2010/main" val="1624467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ARTIE SEPT">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BFCBF03D-67E1-904B-8D77-AF2BF38F7B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92943" y="2196219"/>
            <a:ext cx="2409491" cy="2426580"/>
          </a:xfrm>
          <a:prstGeom prst="rect">
            <a:avLst/>
          </a:prstGeom>
        </p:spPr>
      </p:pic>
      <p:sp>
        <p:nvSpPr>
          <p:cNvPr id="7" name="Rectangle 6">
            <a:extLst>
              <a:ext uri="{FF2B5EF4-FFF2-40B4-BE49-F238E27FC236}">
                <a16:creationId xmlns:a16="http://schemas.microsoft.com/office/drawing/2014/main" id="{960957EF-D806-C240-8332-AC8384F6AE8A}"/>
              </a:ext>
            </a:extLst>
          </p:cNvPr>
          <p:cNvSpPr/>
          <p:nvPr userDrawn="1"/>
        </p:nvSpPr>
        <p:spPr>
          <a:xfrm>
            <a:off x="0" y="1"/>
            <a:ext cx="12192000" cy="321476"/>
          </a:xfrm>
          <a:prstGeom prst="rect">
            <a:avLst/>
          </a:prstGeom>
          <a:solidFill>
            <a:srgbClr val="004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8" name="Rectangle 7">
            <a:extLst>
              <a:ext uri="{FF2B5EF4-FFF2-40B4-BE49-F238E27FC236}">
                <a16:creationId xmlns:a16="http://schemas.microsoft.com/office/drawing/2014/main" id="{95E15F90-5BC9-CA4E-BE4E-FC2383F37607}"/>
              </a:ext>
            </a:extLst>
          </p:cNvPr>
          <p:cNvSpPr/>
          <p:nvPr userDrawn="1"/>
        </p:nvSpPr>
        <p:spPr>
          <a:xfrm>
            <a:off x="0" y="6536523"/>
            <a:ext cx="12192000" cy="321476"/>
          </a:xfrm>
          <a:prstGeom prst="rect">
            <a:avLst/>
          </a:prstGeom>
          <a:solidFill>
            <a:srgbClr val="004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9" name="Rectangle 8">
            <a:extLst>
              <a:ext uri="{FF2B5EF4-FFF2-40B4-BE49-F238E27FC236}">
                <a16:creationId xmlns:a16="http://schemas.microsoft.com/office/drawing/2014/main" id="{878AB2B0-5116-9F43-ADFE-7D5B1006B84C}"/>
              </a:ext>
            </a:extLst>
          </p:cNvPr>
          <p:cNvSpPr/>
          <p:nvPr userDrawn="1"/>
        </p:nvSpPr>
        <p:spPr>
          <a:xfrm rot="5400000">
            <a:off x="-3268266" y="3268263"/>
            <a:ext cx="6858001" cy="321476"/>
          </a:xfrm>
          <a:prstGeom prst="rect">
            <a:avLst/>
          </a:prstGeom>
          <a:solidFill>
            <a:srgbClr val="004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10" name="Rectangle 9">
            <a:extLst>
              <a:ext uri="{FF2B5EF4-FFF2-40B4-BE49-F238E27FC236}">
                <a16:creationId xmlns:a16="http://schemas.microsoft.com/office/drawing/2014/main" id="{60F299DA-C516-D140-BDE6-DA97FDF01538}"/>
              </a:ext>
            </a:extLst>
          </p:cNvPr>
          <p:cNvSpPr/>
          <p:nvPr userDrawn="1"/>
        </p:nvSpPr>
        <p:spPr>
          <a:xfrm rot="5400000">
            <a:off x="8605682" y="3268263"/>
            <a:ext cx="6858001" cy="321476"/>
          </a:xfrm>
          <a:prstGeom prst="rect">
            <a:avLst/>
          </a:prstGeom>
          <a:solidFill>
            <a:srgbClr val="004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12" name="Espace réservé du texte 17">
            <a:extLst>
              <a:ext uri="{FF2B5EF4-FFF2-40B4-BE49-F238E27FC236}">
                <a16:creationId xmlns:a16="http://schemas.microsoft.com/office/drawing/2014/main" id="{9759537C-D321-574A-A9F4-C9E321B158DE}"/>
              </a:ext>
            </a:extLst>
          </p:cNvPr>
          <p:cNvSpPr>
            <a:spLocks noGrp="1"/>
          </p:cNvSpPr>
          <p:nvPr>
            <p:ph type="body" sz="quarter" idx="12" hasCustomPrompt="1"/>
          </p:nvPr>
        </p:nvSpPr>
        <p:spPr>
          <a:xfrm>
            <a:off x="4158806" y="2603257"/>
            <a:ext cx="5052927" cy="1600440"/>
          </a:xfrm>
        </p:spPr>
        <p:txBody>
          <a:bodyPr>
            <a:noAutofit/>
          </a:bodyPr>
          <a:lstStyle>
            <a:lvl1pPr marL="0" indent="0">
              <a:buNone/>
              <a:defRPr sz="3200" b="0" i="0">
                <a:solidFill>
                  <a:srgbClr val="00778B"/>
                </a:solidFill>
                <a:latin typeface="Franklin Gothic Medium" panose="020B0603020102020204" pitchFamily="34" charset="0"/>
              </a:defRPr>
            </a:lvl1pPr>
          </a:lstStyle>
          <a:p>
            <a:pPr lvl="0"/>
            <a:r>
              <a:rPr lang="fr-FR" dirty="0"/>
              <a:t>TITRE </a:t>
            </a:r>
          </a:p>
          <a:p>
            <a:pPr lvl="0"/>
            <a:r>
              <a:rPr lang="fr-FR" dirty="0"/>
              <a:t>D’OUVERTURE </a:t>
            </a:r>
          </a:p>
          <a:p>
            <a:pPr lvl="0"/>
            <a:r>
              <a:rPr lang="fr-FR" dirty="0"/>
              <a:t>DE LA PARTIE SEPT</a:t>
            </a:r>
          </a:p>
        </p:txBody>
      </p:sp>
    </p:spTree>
    <p:extLst>
      <p:ext uri="{BB962C8B-B14F-4D97-AF65-F5344CB8AC3E}">
        <p14:creationId xmlns:p14="http://schemas.microsoft.com/office/powerpoint/2010/main" val="9364685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PARTIE SEPT">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4A7EE092-CB64-304E-9996-6796CE61F5E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99543" y="2196213"/>
            <a:ext cx="2409500" cy="2426587"/>
          </a:xfrm>
          <a:prstGeom prst="rect">
            <a:avLst/>
          </a:prstGeom>
        </p:spPr>
      </p:pic>
      <p:sp>
        <p:nvSpPr>
          <p:cNvPr id="7" name="Rectangle 6">
            <a:extLst>
              <a:ext uri="{FF2B5EF4-FFF2-40B4-BE49-F238E27FC236}">
                <a16:creationId xmlns:a16="http://schemas.microsoft.com/office/drawing/2014/main" id="{960957EF-D806-C240-8332-AC8384F6AE8A}"/>
              </a:ext>
            </a:extLst>
          </p:cNvPr>
          <p:cNvSpPr/>
          <p:nvPr userDrawn="1"/>
        </p:nvSpPr>
        <p:spPr>
          <a:xfrm>
            <a:off x="0" y="1"/>
            <a:ext cx="12192000" cy="321476"/>
          </a:xfrm>
          <a:prstGeom prst="rect">
            <a:avLst/>
          </a:prstGeom>
          <a:solidFill>
            <a:srgbClr val="004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8" name="Rectangle 7">
            <a:extLst>
              <a:ext uri="{FF2B5EF4-FFF2-40B4-BE49-F238E27FC236}">
                <a16:creationId xmlns:a16="http://schemas.microsoft.com/office/drawing/2014/main" id="{95E15F90-5BC9-CA4E-BE4E-FC2383F37607}"/>
              </a:ext>
            </a:extLst>
          </p:cNvPr>
          <p:cNvSpPr/>
          <p:nvPr userDrawn="1"/>
        </p:nvSpPr>
        <p:spPr>
          <a:xfrm>
            <a:off x="0" y="6536523"/>
            <a:ext cx="12192000" cy="321476"/>
          </a:xfrm>
          <a:prstGeom prst="rect">
            <a:avLst/>
          </a:prstGeom>
          <a:solidFill>
            <a:srgbClr val="004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9" name="Rectangle 8">
            <a:extLst>
              <a:ext uri="{FF2B5EF4-FFF2-40B4-BE49-F238E27FC236}">
                <a16:creationId xmlns:a16="http://schemas.microsoft.com/office/drawing/2014/main" id="{878AB2B0-5116-9F43-ADFE-7D5B1006B84C}"/>
              </a:ext>
            </a:extLst>
          </p:cNvPr>
          <p:cNvSpPr/>
          <p:nvPr userDrawn="1"/>
        </p:nvSpPr>
        <p:spPr>
          <a:xfrm rot="5400000">
            <a:off x="-3268266" y="3268263"/>
            <a:ext cx="6858001" cy="321476"/>
          </a:xfrm>
          <a:prstGeom prst="rect">
            <a:avLst/>
          </a:prstGeom>
          <a:solidFill>
            <a:srgbClr val="004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10" name="Rectangle 9">
            <a:extLst>
              <a:ext uri="{FF2B5EF4-FFF2-40B4-BE49-F238E27FC236}">
                <a16:creationId xmlns:a16="http://schemas.microsoft.com/office/drawing/2014/main" id="{60F299DA-C516-D140-BDE6-DA97FDF01538}"/>
              </a:ext>
            </a:extLst>
          </p:cNvPr>
          <p:cNvSpPr/>
          <p:nvPr userDrawn="1"/>
        </p:nvSpPr>
        <p:spPr>
          <a:xfrm rot="5400000">
            <a:off x="8605682" y="3268263"/>
            <a:ext cx="6858001" cy="321476"/>
          </a:xfrm>
          <a:prstGeom prst="rect">
            <a:avLst/>
          </a:prstGeom>
          <a:solidFill>
            <a:srgbClr val="004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12" name="Espace réservé du texte 17">
            <a:extLst>
              <a:ext uri="{FF2B5EF4-FFF2-40B4-BE49-F238E27FC236}">
                <a16:creationId xmlns:a16="http://schemas.microsoft.com/office/drawing/2014/main" id="{9759537C-D321-574A-A9F4-C9E321B158DE}"/>
              </a:ext>
            </a:extLst>
          </p:cNvPr>
          <p:cNvSpPr>
            <a:spLocks noGrp="1"/>
          </p:cNvSpPr>
          <p:nvPr>
            <p:ph type="body" sz="quarter" idx="12" hasCustomPrompt="1"/>
          </p:nvPr>
        </p:nvSpPr>
        <p:spPr>
          <a:xfrm>
            <a:off x="4158806" y="2603257"/>
            <a:ext cx="5052927" cy="1600440"/>
          </a:xfrm>
        </p:spPr>
        <p:txBody>
          <a:bodyPr>
            <a:noAutofit/>
          </a:bodyPr>
          <a:lstStyle>
            <a:lvl1pPr marL="0" indent="0">
              <a:buNone/>
              <a:defRPr sz="3200" b="0" i="0">
                <a:solidFill>
                  <a:srgbClr val="00778B"/>
                </a:solidFill>
                <a:latin typeface="Franklin Gothic Medium" panose="020B0603020102020204" pitchFamily="34" charset="0"/>
              </a:defRPr>
            </a:lvl1pPr>
          </a:lstStyle>
          <a:p>
            <a:pPr lvl="0"/>
            <a:r>
              <a:rPr lang="fr-FR" dirty="0"/>
              <a:t>TITRE </a:t>
            </a:r>
          </a:p>
          <a:p>
            <a:pPr lvl="0"/>
            <a:r>
              <a:rPr lang="fr-FR" dirty="0"/>
              <a:t>D’OUVERTURE </a:t>
            </a:r>
          </a:p>
          <a:p>
            <a:pPr lvl="0"/>
            <a:r>
              <a:rPr lang="fr-FR" dirty="0"/>
              <a:t>DE LA PARTIE HUIT</a:t>
            </a:r>
          </a:p>
        </p:txBody>
      </p:sp>
    </p:spTree>
    <p:extLst>
      <p:ext uri="{BB962C8B-B14F-4D97-AF65-F5344CB8AC3E}">
        <p14:creationId xmlns:p14="http://schemas.microsoft.com/office/powerpoint/2010/main" val="14410708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PARTIE SEPT">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1C10D465-5EFD-9B44-9D76-483A19B6770A}"/>
              </a:ext>
            </a:extLst>
          </p:cNvPr>
          <p:cNvPicPr>
            <a:picLocks noChangeAspect="1"/>
          </p:cNvPicPr>
          <p:nvPr userDrawn="1"/>
        </p:nvPicPr>
        <p:blipFill>
          <a:blip r:embed="rId2"/>
          <a:stretch>
            <a:fillRect/>
          </a:stretch>
        </p:blipFill>
        <p:spPr>
          <a:xfrm>
            <a:off x="1599543" y="2196211"/>
            <a:ext cx="2116667" cy="2404533"/>
          </a:xfrm>
          <a:prstGeom prst="rect">
            <a:avLst/>
          </a:prstGeom>
        </p:spPr>
      </p:pic>
      <p:sp>
        <p:nvSpPr>
          <p:cNvPr id="7" name="Rectangle 6">
            <a:extLst>
              <a:ext uri="{FF2B5EF4-FFF2-40B4-BE49-F238E27FC236}">
                <a16:creationId xmlns:a16="http://schemas.microsoft.com/office/drawing/2014/main" id="{960957EF-D806-C240-8332-AC8384F6AE8A}"/>
              </a:ext>
            </a:extLst>
          </p:cNvPr>
          <p:cNvSpPr/>
          <p:nvPr userDrawn="1"/>
        </p:nvSpPr>
        <p:spPr>
          <a:xfrm>
            <a:off x="0" y="1"/>
            <a:ext cx="12192000" cy="321476"/>
          </a:xfrm>
          <a:prstGeom prst="rect">
            <a:avLst/>
          </a:prstGeom>
          <a:solidFill>
            <a:srgbClr val="004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8" name="Rectangle 7">
            <a:extLst>
              <a:ext uri="{FF2B5EF4-FFF2-40B4-BE49-F238E27FC236}">
                <a16:creationId xmlns:a16="http://schemas.microsoft.com/office/drawing/2014/main" id="{95E15F90-5BC9-CA4E-BE4E-FC2383F37607}"/>
              </a:ext>
            </a:extLst>
          </p:cNvPr>
          <p:cNvSpPr/>
          <p:nvPr userDrawn="1"/>
        </p:nvSpPr>
        <p:spPr>
          <a:xfrm>
            <a:off x="0" y="6536523"/>
            <a:ext cx="12192000" cy="321476"/>
          </a:xfrm>
          <a:prstGeom prst="rect">
            <a:avLst/>
          </a:prstGeom>
          <a:solidFill>
            <a:srgbClr val="004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9" name="Rectangle 8">
            <a:extLst>
              <a:ext uri="{FF2B5EF4-FFF2-40B4-BE49-F238E27FC236}">
                <a16:creationId xmlns:a16="http://schemas.microsoft.com/office/drawing/2014/main" id="{878AB2B0-5116-9F43-ADFE-7D5B1006B84C}"/>
              </a:ext>
            </a:extLst>
          </p:cNvPr>
          <p:cNvSpPr/>
          <p:nvPr userDrawn="1"/>
        </p:nvSpPr>
        <p:spPr>
          <a:xfrm rot="5400000">
            <a:off x="-3268266" y="3268263"/>
            <a:ext cx="6858001" cy="321476"/>
          </a:xfrm>
          <a:prstGeom prst="rect">
            <a:avLst/>
          </a:prstGeom>
          <a:solidFill>
            <a:srgbClr val="004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10" name="Rectangle 9">
            <a:extLst>
              <a:ext uri="{FF2B5EF4-FFF2-40B4-BE49-F238E27FC236}">
                <a16:creationId xmlns:a16="http://schemas.microsoft.com/office/drawing/2014/main" id="{60F299DA-C516-D140-BDE6-DA97FDF01538}"/>
              </a:ext>
            </a:extLst>
          </p:cNvPr>
          <p:cNvSpPr/>
          <p:nvPr userDrawn="1"/>
        </p:nvSpPr>
        <p:spPr>
          <a:xfrm rot="5400000">
            <a:off x="8605682" y="3268263"/>
            <a:ext cx="6858001" cy="321476"/>
          </a:xfrm>
          <a:prstGeom prst="rect">
            <a:avLst/>
          </a:prstGeom>
          <a:solidFill>
            <a:srgbClr val="004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12" name="Espace réservé du texte 17">
            <a:extLst>
              <a:ext uri="{FF2B5EF4-FFF2-40B4-BE49-F238E27FC236}">
                <a16:creationId xmlns:a16="http://schemas.microsoft.com/office/drawing/2014/main" id="{9759537C-D321-574A-A9F4-C9E321B158DE}"/>
              </a:ext>
            </a:extLst>
          </p:cNvPr>
          <p:cNvSpPr>
            <a:spLocks noGrp="1"/>
          </p:cNvSpPr>
          <p:nvPr>
            <p:ph type="body" sz="quarter" idx="12" hasCustomPrompt="1"/>
          </p:nvPr>
        </p:nvSpPr>
        <p:spPr>
          <a:xfrm>
            <a:off x="4158805" y="2603257"/>
            <a:ext cx="6712395" cy="1600440"/>
          </a:xfrm>
        </p:spPr>
        <p:txBody>
          <a:bodyPr>
            <a:noAutofit/>
          </a:bodyPr>
          <a:lstStyle>
            <a:lvl1pPr marL="0" indent="0">
              <a:lnSpc>
                <a:spcPct val="100000"/>
              </a:lnSpc>
              <a:buNone/>
              <a:defRPr sz="3200" b="0" i="0">
                <a:solidFill>
                  <a:srgbClr val="00778B"/>
                </a:solidFill>
                <a:latin typeface="Franklin Gothic Medium" panose="020B0603020102020204" pitchFamily="34" charset="0"/>
              </a:defRPr>
            </a:lvl1pPr>
          </a:lstStyle>
          <a:p>
            <a:pPr lvl="0"/>
            <a:r>
              <a:rPr lang="fr-FR" dirty="0"/>
              <a:t>TITRE  </a:t>
            </a:r>
          </a:p>
          <a:p>
            <a:pPr lvl="0"/>
            <a:r>
              <a:rPr lang="fr-FR" dirty="0"/>
              <a:t>DE LA PARTIE ALTERNANCE MANUFACTURING</a:t>
            </a:r>
          </a:p>
        </p:txBody>
      </p:sp>
    </p:spTree>
    <p:extLst>
      <p:ext uri="{BB962C8B-B14F-4D97-AF65-F5344CB8AC3E}">
        <p14:creationId xmlns:p14="http://schemas.microsoft.com/office/powerpoint/2010/main" val="22354954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I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50FAE20-29E2-3242-817A-56ABF7862002}"/>
              </a:ext>
            </a:extLst>
          </p:cNvPr>
          <p:cNvSpPr/>
          <p:nvPr userDrawn="1"/>
        </p:nvSpPr>
        <p:spPr>
          <a:xfrm>
            <a:off x="0" y="0"/>
            <a:ext cx="12192000" cy="6858000"/>
          </a:xfrm>
          <a:prstGeom prst="rect">
            <a:avLst/>
          </a:prstGeom>
          <a:solidFill>
            <a:srgbClr val="00485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1800" dirty="0"/>
              <a:t> </a:t>
            </a:r>
          </a:p>
        </p:txBody>
      </p:sp>
      <p:pic>
        <p:nvPicPr>
          <p:cNvPr id="6" name="Image 5"/>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944392" y="2439540"/>
            <a:ext cx="2484717" cy="975245"/>
          </a:xfrm>
          <a:prstGeom prst="rect">
            <a:avLst/>
          </a:prstGeom>
        </p:spPr>
      </p:pic>
      <p:sp>
        <p:nvSpPr>
          <p:cNvPr id="13" name="ZoneTexte 12">
            <a:extLst>
              <a:ext uri="{FF2B5EF4-FFF2-40B4-BE49-F238E27FC236}">
                <a16:creationId xmlns:a16="http://schemas.microsoft.com/office/drawing/2014/main" id="{420C9491-FF92-8F46-ACED-9758470243AE}"/>
              </a:ext>
            </a:extLst>
          </p:cNvPr>
          <p:cNvSpPr txBox="1"/>
          <p:nvPr userDrawn="1"/>
        </p:nvSpPr>
        <p:spPr>
          <a:xfrm>
            <a:off x="838201" y="4228151"/>
            <a:ext cx="2520903" cy="1734449"/>
          </a:xfrm>
          <a:prstGeom prst="rect">
            <a:avLst/>
          </a:prstGeom>
          <a:noFill/>
        </p:spPr>
        <p:txBody>
          <a:bodyPr wrap="square" rtlCol="0">
            <a:spAutoFit/>
          </a:bodyPr>
          <a:lstStyle/>
          <a:p>
            <a:r>
              <a:rPr lang="fr-FR" sz="1067" b="1" dirty="0">
                <a:solidFill>
                  <a:schemeClr val="bg1"/>
                </a:solidFill>
              </a:rPr>
              <a:t>IRT JULES VERNE</a:t>
            </a:r>
          </a:p>
          <a:p>
            <a:endParaRPr lang="fr-FR" sz="1067" dirty="0">
              <a:solidFill>
                <a:schemeClr val="bg1"/>
              </a:solidFill>
            </a:endParaRPr>
          </a:p>
          <a:p>
            <a:r>
              <a:rPr lang="fr-FR" sz="1067" dirty="0">
                <a:solidFill>
                  <a:schemeClr val="bg1"/>
                </a:solidFill>
              </a:rPr>
              <a:t>Chemin du </a:t>
            </a:r>
            <a:r>
              <a:rPr lang="fr-FR" sz="1067" dirty="0" err="1">
                <a:solidFill>
                  <a:schemeClr val="bg1"/>
                </a:solidFill>
              </a:rPr>
              <a:t>Chaffault</a:t>
            </a:r>
            <a:r>
              <a:rPr lang="fr-FR" sz="1067" dirty="0">
                <a:solidFill>
                  <a:schemeClr val="bg1"/>
                </a:solidFill>
              </a:rPr>
              <a:t>, </a:t>
            </a:r>
          </a:p>
          <a:p>
            <a:r>
              <a:rPr lang="fr-FR" sz="1067" dirty="0">
                <a:solidFill>
                  <a:schemeClr val="bg1"/>
                </a:solidFill>
              </a:rPr>
              <a:t>44 340 Bouguenais, France</a:t>
            </a:r>
          </a:p>
          <a:p>
            <a:r>
              <a:rPr lang="fr-FR" sz="1067" dirty="0">
                <a:solidFill>
                  <a:schemeClr val="bg1"/>
                </a:solidFill>
              </a:rPr>
              <a:t>contact@ </a:t>
            </a:r>
            <a:r>
              <a:rPr lang="fr-FR" sz="1067" dirty="0" err="1">
                <a:solidFill>
                  <a:schemeClr val="bg1"/>
                </a:solidFill>
              </a:rPr>
              <a:t>irt</a:t>
            </a:r>
            <a:r>
              <a:rPr lang="fr-FR" sz="1067" dirty="0">
                <a:solidFill>
                  <a:schemeClr val="bg1"/>
                </a:solidFill>
              </a:rPr>
              <a:t>-jules-</a:t>
            </a:r>
            <a:r>
              <a:rPr lang="fr-FR" sz="1067" dirty="0" err="1">
                <a:solidFill>
                  <a:schemeClr val="bg1"/>
                </a:solidFill>
              </a:rPr>
              <a:t>verne.fr</a:t>
            </a:r>
            <a:endParaRPr lang="fr-FR" sz="1067" dirty="0">
              <a:solidFill>
                <a:schemeClr val="bg1"/>
              </a:solidFill>
            </a:endParaRPr>
          </a:p>
          <a:p>
            <a:endParaRPr lang="fr-FR" sz="1067" b="1" dirty="0">
              <a:solidFill>
                <a:schemeClr val="bg1"/>
              </a:solidFill>
            </a:endParaRPr>
          </a:p>
          <a:p>
            <a:r>
              <a:rPr lang="fr-FR" sz="1067" b="1" dirty="0">
                <a:solidFill>
                  <a:schemeClr val="bg1"/>
                </a:solidFill>
                <a:hlinkClick r:id="rId3">
                  <a:extLst>
                    <a:ext uri="{A12FA001-AC4F-418D-AE19-62706E023703}">
                      <ahyp:hlinkClr xmlns:ahyp="http://schemas.microsoft.com/office/drawing/2018/hyperlinkcolor" val="tx"/>
                    </a:ext>
                  </a:extLst>
                </a:hlinkClick>
              </a:rPr>
              <a:t>WWW.IRT-JULES-VERNE.FR</a:t>
            </a:r>
            <a:endParaRPr lang="fr-FR" sz="1067" b="1" dirty="0">
              <a:solidFill>
                <a:schemeClr val="bg1"/>
              </a:solidFill>
            </a:endParaRPr>
          </a:p>
          <a:p>
            <a:endParaRPr lang="fr-FR" sz="1067" b="1" dirty="0">
              <a:solidFill>
                <a:schemeClr val="bg1"/>
              </a:solidFill>
            </a:endParaRPr>
          </a:p>
          <a:p>
            <a:r>
              <a:rPr lang="fr-FR" sz="1067" dirty="0" err="1">
                <a:solidFill>
                  <a:schemeClr val="bg1"/>
                </a:solidFill>
              </a:rPr>
              <a:t>Follow</a:t>
            </a:r>
            <a:r>
              <a:rPr lang="fr-FR" sz="1067" dirty="0">
                <a:solidFill>
                  <a:schemeClr val="bg1"/>
                </a:solidFill>
              </a:rPr>
              <a:t> us: </a:t>
            </a:r>
          </a:p>
          <a:p>
            <a:endParaRPr lang="fr-FR" sz="1067" dirty="0">
              <a:solidFill>
                <a:schemeClr val="bg1"/>
              </a:solidFill>
            </a:endParaRPr>
          </a:p>
        </p:txBody>
      </p:sp>
      <p:sp>
        <p:nvSpPr>
          <p:cNvPr id="15" name="Rectangle 14">
            <a:extLst>
              <a:ext uri="{FF2B5EF4-FFF2-40B4-BE49-F238E27FC236}">
                <a16:creationId xmlns:a16="http://schemas.microsoft.com/office/drawing/2014/main" id="{A0252B1F-D428-9449-B9EA-ACE754989A4E}"/>
              </a:ext>
            </a:extLst>
          </p:cNvPr>
          <p:cNvSpPr/>
          <p:nvPr userDrawn="1"/>
        </p:nvSpPr>
        <p:spPr>
          <a:xfrm>
            <a:off x="926723" y="3926609"/>
            <a:ext cx="1778383" cy="82501"/>
          </a:xfrm>
          <a:prstGeom prst="rect">
            <a:avLst/>
          </a:prstGeom>
          <a:solidFill>
            <a:srgbClr val="007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2" name="Rectangle 1">
            <a:extLst>
              <a:ext uri="{FF2B5EF4-FFF2-40B4-BE49-F238E27FC236}">
                <a16:creationId xmlns:a16="http://schemas.microsoft.com/office/drawing/2014/main" id="{85031ED5-EC82-424C-814B-308287A685E5}"/>
              </a:ext>
            </a:extLst>
          </p:cNvPr>
          <p:cNvSpPr/>
          <p:nvPr userDrawn="1"/>
        </p:nvSpPr>
        <p:spPr>
          <a:xfrm>
            <a:off x="5934418" y="3182780"/>
            <a:ext cx="261610" cy="461665"/>
          </a:xfrm>
          <a:prstGeom prst="rect">
            <a:avLst/>
          </a:prstGeom>
        </p:spPr>
        <p:txBody>
          <a:bodyPr wrap="none">
            <a:spAutoFit/>
          </a:bodyPr>
          <a:lstStyle/>
          <a:p>
            <a:r>
              <a:rPr lang="fr-FR" sz="2400" dirty="0"/>
              <a:t> </a:t>
            </a:r>
          </a:p>
        </p:txBody>
      </p:sp>
      <p:sp>
        <p:nvSpPr>
          <p:cNvPr id="3" name="Rectangle 2">
            <a:extLst>
              <a:ext uri="{FF2B5EF4-FFF2-40B4-BE49-F238E27FC236}">
                <a16:creationId xmlns:a16="http://schemas.microsoft.com/office/drawing/2014/main" id="{DE28EB22-6348-1B41-ABD4-B31ABE1E1517}"/>
              </a:ext>
            </a:extLst>
          </p:cNvPr>
          <p:cNvSpPr/>
          <p:nvPr userDrawn="1"/>
        </p:nvSpPr>
        <p:spPr>
          <a:xfrm>
            <a:off x="5934418" y="3182780"/>
            <a:ext cx="261610" cy="461665"/>
          </a:xfrm>
          <a:prstGeom prst="rect">
            <a:avLst/>
          </a:prstGeom>
        </p:spPr>
        <p:txBody>
          <a:bodyPr wrap="none">
            <a:spAutoFit/>
          </a:bodyPr>
          <a:lstStyle/>
          <a:p>
            <a:r>
              <a:rPr lang="fr-FR" sz="2400" dirty="0"/>
              <a:t> </a:t>
            </a:r>
          </a:p>
        </p:txBody>
      </p:sp>
      <p:pic>
        <p:nvPicPr>
          <p:cNvPr id="5" name="Image 4">
            <a:extLst>
              <a:ext uri="{FF2B5EF4-FFF2-40B4-BE49-F238E27FC236}">
                <a16:creationId xmlns:a16="http://schemas.microsoft.com/office/drawing/2014/main" id="{417774CE-D859-634F-A70A-52A4A2A55BA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75360" y="5863217"/>
            <a:ext cx="1127760" cy="172481"/>
          </a:xfrm>
          <a:prstGeom prst="rect">
            <a:avLst/>
          </a:prstGeom>
        </p:spPr>
      </p:pic>
    </p:spTree>
    <p:extLst>
      <p:ext uri="{BB962C8B-B14F-4D97-AF65-F5344CB8AC3E}">
        <p14:creationId xmlns:p14="http://schemas.microsoft.com/office/powerpoint/2010/main" val="21229171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UNE COLONNE">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087F46E6-E40D-4948-9D8E-8D0DBF8DAE5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369735" y="6072598"/>
            <a:ext cx="574759" cy="537895"/>
          </a:xfrm>
          <a:prstGeom prst="rect">
            <a:avLst/>
          </a:prstGeom>
        </p:spPr>
      </p:pic>
      <p:sp>
        <p:nvSpPr>
          <p:cNvPr id="13" name="Rectangle 12">
            <a:extLst>
              <a:ext uri="{FF2B5EF4-FFF2-40B4-BE49-F238E27FC236}">
                <a16:creationId xmlns:a16="http://schemas.microsoft.com/office/drawing/2014/main" id="{A8C433D0-6212-F943-84CF-44854588FF9E}"/>
              </a:ext>
            </a:extLst>
          </p:cNvPr>
          <p:cNvSpPr/>
          <p:nvPr userDrawn="1"/>
        </p:nvSpPr>
        <p:spPr>
          <a:xfrm>
            <a:off x="801571" y="1315407"/>
            <a:ext cx="1778383" cy="82501"/>
          </a:xfrm>
          <a:prstGeom prst="rect">
            <a:avLst/>
          </a:prstGeom>
          <a:solidFill>
            <a:srgbClr val="007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solidFill>
                <a:srgbClr val="00778B"/>
              </a:solidFill>
            </a:endParaRPr>
          </a:p>
        </p:txBody>
      </p:sp>
      <p:sp>
        <p:nvSpPr>
          <p:cNvPr id="20" name="Espace réservé du contenu 19">
            <a:extLst>
              <a:ext uri="{FF2B5EF4-FFF2-40B4-BE49-F238E27FC236}">
                <a16:creationId xmlns:a16="http://schemas.microsoft.com/office/drawing/2014/main" id="{490B6143-4FC7-6946-AC0A-3C0EB76C549A}"/>
              </a:ext>
            </a:extLst>
          </p:cNvPr>
          <p:cNvSpPr>
            <a:spLocks noGrp="1"/>
          </p:cNvSpPr>
          <p:nvPr>
            <p:ph sz="quarter" idx="12" hasCustomPrompt="1"/>
          </p:nvPr>
        </p:nvSpPr>
        <p:spPr>
          <a:xfrm>
            <a:off x="696687" y="681644"/>
            <a:ext cx="10507021" cy="538685"/>
          </a:xfrm>
        </p:spPr>
        <p:txBody>
          <a:bodyPr>
            <a:noAutofit/>
          </a:bodyPr>
          <a:lstStyle>
            <a:lvl1pPr marL="0" indent="0">
              <a:buNone/>
              <a:defRPr sz="3733">
                <a:solidFill>
                  <a:srgbClr val="00778B"/>
                </a:solidFill>
                <a:latin typeface="Franklin Gothic Medium" panose="020B0603020102020204" pitchFamily="34" charset="0"/>
              </a:defRPr>
            </a:lvl1pPr>
          </a:lstStyle>
          <a:p>
            <a:pPr lvl="0"/>
            <a:r>
              <a:rPr lang="fr-FR" dirty="0"/>
              <a:t>NIVEAU DE TITRE UN</a:t>
            </a:r>
          </a:p>
        </p:txBody>
      </p:sp>
      <p:sp>
        <p:nvSpPr>
          <p:cNvPr id="30" name="Espace réservé du texte 29">
            <a:extLst>
              <a:ext uri="{FF2B5EF4-FFF2-40B4-BE49-F238E27FC236}">
                <a16:creationId xmlns:a16="http://schemas.microsoft.com/office/drawing/2014/main" id="{FC663D3C-2B05-B94D-A5DB-D665B5A9F74C}"/>
              </a:ext>
            </a:extLst>
          </p:cNvPr>
          <p:cNvSpPr>
            <a:spLocks noGrp="1"/>
          </p:cNvSpPr>
          <p:nvPr>
            <p:ph type="body" sz="quarter" idx="14" hasCustomPrompt="1"/>
          </p:nvPr>
        </p:nvSpPr>
        <p:spPr>
          <a:xfrm>
            <a:off x="666974" y="1661081"/>
            <a:ext cx="10536735" cy="4376073"/>
          </a:xfrm>
        </p:spPr>
        <p:txBody>
          <a:bodyPr/>
          <a:lstStyle>
            <a:lvl1pPr marL="359824" indent="-359824">
              <a:buFontTx/>
              <a:buBlip>
                <a:blip r:embed="rId3"/>
              </a:buBlip>
              <a:defRPr sz="2400" b="0">
                <a:solidFill>
                  <a:srgbClr val="00778B"/>
                </a:solidFill>
                <a:latin typeface="Franklin Gothic Medium" panose="020B0603020102020204" pitchFamily="34" charset="0"/>
              </a:defRPr>
            </a:lvl1pPr>
            <a:lvl2pPr marL="480472" indent="-480472">
              <a:buClr>
                <a:srgbClr val="C4D600"/>
              </a:buClr>
              <a:defRPr lang="fr-FR" sz="1867" b="1" kern="1200" baseline="0" dirty="0">
                <a:solidFill>
                  <a:srgbClr val="004851"/>
                </a:solidFill>
                <a:latin typeface="Calibri" panose="020F0502020204030204" pitchFamily="34" charset="0"/>
                <a:ea typeface="+mn-ea"/>
                <a:cs typeface="Calibri" panose="020F0502020204030204" pitchFamily="34" charset="0"/>
              </a:defRPr>
            </a:lvl2pPr>
            <a:lvl3pPr marL="717533" indent="-237061">
              <a:buClr>
                <a:srgbClr val="00778B"/>
              </a:buClr>
              <a:defRPr lang="fr-FR" sz="1867" kern="1200" dirty="0" smtClean="0">
                <a:solidFill>
                  <a:srgbClr val="004851"/>
                </a:solidFill>
                <a:latin typeface="Calibri" panose="020F0502020204030204" pitchFamily="34" charset="0"/>
                <a:ea typeface="+mn-ea"/>
                <a:cs typeface="Calibri" panose="020F0502020204030204" pitchFamily="34" charset="0"/>
              </a:defRPr>
            </a:lvl3pPr>
            <a:lvl4pPr marL="956709" indent="-2117">
              <a:buNone/>
              <a:defRPr u="none" baseline="0">
                <a:solidFill>
                  <a:srgbClr val="004851"/>
                </a:solidFill>
                <a:latin typeface="Calibri" panose="020F0502020204030204" pitchFamily="34" charset="0"/>
                <a:cs typeface="Calibri" panose="020F0502020204030204" pitchFamily="34" charset="0"/>
              </a:defRPr>
            </a:lvl4pPr>
            <a:lvl5pPr marL="1828754" indent="0">
              <a:buNone/>
              <a:defRPr>
                <a:solidFill>
                  <a:srgbClr val="004851"/>
                </a:solidFill>
              </a:defRPr>
            </a:lvl5pPr>
          </a:lstStyle>
          <a:p>
            <a:pPr lvl="0"/>
            <a:r>
              <a:rPr lang="fr-FR" dirty="0"/>
              <a:t> Cliquez pour modifier les styles du texte du masque</a:t>
            </a:r>
          </a:p>
          <a:p>
            <a:pPr lvl="1"/>
            <a:r>
              <a:rPr lang="fr-FR" dirty="0"/>
              <a:t>Texte Courante</a:t>
            </a:r>
          </a:p>
          <a:p>
            <a:pPr lvl="2"/>
            <a:r>
              <a:rPr lang="fr-FR" dirty="0"/>
              <a:t>Deuxième niveau</a:t>
            </a:r>
          </a:p>
          <a:p>
            <a:pPr marL="914377" lvl="2" indent="0" algn="l" defTabSz="914377" rtl="0" eaLnBrk="1" latinLnBrk="0" hangingPunct="1">
              <a:lnSpc>
                <a:spcPct val="90000"/>
              </a:lnSpc>
              <a:spcBef>
                <a:spcPts val="500"/>
              </a:spcBef>
              <a:buFont typeface="Arial" panose="020B0604020202020204" pitchFamily="34" charset="0"/>
              <a:buNone/>
            </a:pPr>
            <a:r>
              <a:rPr lang="fr-FR" dirty="0"/>
              <a:t>Troisième niveau</a:t>
            </a:r>
          </a:p>
        </p:txBody>
      </p:sp>
    </p:spTree>
    <p:extLst>
      <p:ext uri="{BB962C8B-B14F-4D97-AF65-F5344CB8AC3E}">
        <p14:creationId xmlns:p14="http://schemas.microsoft.com/office/powerpoint/2010/main" val="300337616"/>
      </p:ext>
    </p:extLst>
  </p:cSld>
  <p:clrMapOvr>
    <a:masterClrMapping/>
  </p:clrMapOvr>
  <p:hf hdr="0" ftr="0"/>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653AC4CF-0BF1-4246-B3DE-2CE8769BF967}" type="datetimeFigureOut">
              <a:rPr lang="fr-FR" smtClean="0"/>
              <a:t>15/07/2025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46980FD-8F6C-42E6-A10E-3785D312E04D}" type="slidenum">
              <a:rPr lang="fr-FR" smtClean="0"/>
              <a:t>‹N°›</a:t>
            </a:fld>
            <a:endParaRPr lang="fr-FR"/>
          </a:p>
        </p:txBody>
      </p:sp>
      <p:pic>
        <p:nvPicPr>
          <p:cNvPr id="9" name="Picture 3" descr="S:\COM\04_LOGOS_GRAPHISME\CHARTE-GRAPH-IRT-JV-0712\Logo-JULESVERNE-blanc.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400257" y="5807756"/>
            <a:ext cx="890927" cy="10007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08075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dirty="0"/>
              <a:t>Modifiez le style du titre</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fr-FR" dirty="0"/>
              <a:t>Modifier les styles du texte du masque
Deuxième niveau
Troisième niveau
Quatrième niveau
Cinquième niveau</a:t>
            </a:r>
            <a:endParaRPr lang="en-US" dirty="0"/>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BEE1B5-5AEB-C84D-9B26-E0AB5466B428}" type="datetime1">
              <a:rPr lang="fr-FR" smtClean="0"/>
              <a:t>15/07/2025</a:t>
            </a:fld>
            <a:endParaRPr lang="fr-FR" dirty="0"/>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B5305D-A80B-794A-BBA2-5D4A6C64EA7C}" type="slidenum">
              <a:rPr lang="fr-FR" smtClean="0"/>
              <a:t>‹N°›</a:t>
            </a:fld>
            <a:endParaRPr lang="fr-FR"/>
          </a:p>
        </p:txBody>
      </p:sp>
      <p:sp>
        <p:nvSpPr>
          <p:cNvPr id="7" name="ZoneTexte 6">
            <a:extLst>
              <a:ext uri="{FF2B5EF4-FFF2-40B4-BE49-F238E27FC236}">
                <a16:creationId xmlns:a16="http://schemas.microsoft.com/office/drawing/2014/main" id="{16884C27-2256-90D1-7E78-E675F7FE2369}"/>
              </a:ext>
            </a:extLst>
          </p:cNvPr>
          <p:cNvSpPr txBox="1"/>
          <p:nvPr userDrawn="1"/>
        </p:nvSpPr>
        <p:spPr>
          <a:xfrm>
            <a:off x="727881" y="6598365"/>
            <a:ext cx="11069851" cy="215444"/>
          </a:xfrm>
          <a:prstGeom prst="rect">
            <a:avLst/>
          </a:prstGeom>
          <a:noFill/>
        </p:spPr>
        <p:txBody>
          <a:bodyPr wrap="square">
            <a:spAutoFit/>
          </a:bodyPr>
          <a:lstStyle/>
          <a:p>
            <a:r>
              <a:rPr lang="fr-FR" sz="800" b="0" i="0" dirty="0">
                <a:solidFill>
                  <a:schemeClr val="tx1"/>
                </a:solidFill>
                <a:effectLst/>
                <a:latin typeface="+mn-lt"/>
              </a:rPr>
              <a:t>© Propriété de l'IRT Jules Verne - Tous droits réservés. La reproduction, la copie ou la diffusion de ces diapositives est strictement interdite sans autorisation préalable de l'IRT Jules Verne.</a:t>
            </a:r>
            <a:endParaRPr lang="fr-FR" sz="800" dirty="0">
              <a:solidFill>
                <a:schemeClr val="tx1"/>
              </a:solidFill>
              <a:latin typeface="+mn-lt"/>
            </a:endParaRPr>
          </a:p>
        </p:txBody>
      </p:sp>
    </p:spTree>
    <p:extLst>
      <p:ext uri="{BB962C8B-B14F-4D97-AF65-F5344CB8AC3E}">
        <p14:creationId xmlns:p14="http://schemas.microsoft.com/office/powerpoint/2010/main" val="37591101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2.jpeg"/><Relationship Id="rId13" Type="http://schemas.openxmlformats.org/officeDocument/2006/relationships/image" Target="../media/image27.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jpg"/><Relationship Id="rId17" Type="http://schemas.openxmlformats.org/officeDocument/2006/relationships/image" Target="../media/image30.png"/><Relationship Id="rId2" Type="http://schemas.openxmlformats.org/officeDocument/2006/relationships/notesSlide" Target="../notesSlides/notesSlide1.xml"/><Relationship Id="rId16" Type="http://schemas.openxmlformats.org/officeDocument/2006/relationships/image" Target="../media/image29.jpg"/><Relationship Id="rId1" Type="http://schemas.openxmlformats.org/officeDocument/2006/relationships/slideLayout" Target="../slideLayouts/slideLayout3.xml"/><Relationship Id="rId6" Type="http://schemas.openxmlformats.org/officeDocument/2006/relationships/image" Target="../media/image20.png"/><Relationship Id="rId11" Type="http://schemas.openxmlformats.org/officeDocument/2006/relationships/image" Target="../media/image25.jpeg"/><Relationship Id="rId5" Type="http://schemas.openxmlformats.org/officeDocument/2006/relationships/image" Target="../media/image19.png"/><Relationship Id="rId15" Type="http://schemas.openxmlformats.org/officeDocument/2006/relationships/image" Target="../media/image28.png"/><Relationship Id="rId10" Type="http://schemas.openxmlformats.org/officeDocument/2006/relationships/image" Target="../media/image24.jpg"/><Relationship Id="rId4" Type="http://schemas.openxmlformats.org/officeDocument/2006/relationships/image" Target="../media/image18.jpeg"/><Relationship Id="rId9" Type="http://schemas.openxmlformats.org/officeDocument/2006/relationships/image" Target="../media/image23.jpg"/><Relationship Id="rId14" Type="http://schemas.openxmlformats.org/officeDocument/2006/relationships/hyperlink" Target="https://youtu.be/1iBu60XsTTY?si=MrwEOvGNdF6jy-Q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BFA80A-C39B-8CB5-95A4-43CF97CD6AA8}"/>
              </a:ext>
            </a:extLst>
          </p:cNvPr>
          <p:cNvSpPr/>
          <p:nvPr/>
        </p:nvSpPr>
        <p:spPr>
          <a:xfrm>
            <a:off x="6202506" y="841063"/>
            <a:ext cx="5542868" cy="1045189"/>
          </a:xfrm>
          <a:prstGeom prst="rect">
            <a:avLst/>
          </a:prstGeom>
          <a:solidFill>
            <a:schemeClr val="accent2"/>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fr-FR" sz="2400">
              <a:solidFill>
                <a:prstClr val="white"/>
              </a:solidFill>
              <a:latin typeface="Franklin Gothic Book" panose="020B0503020102020204"/>
            </a:endParaRPr>
          </a:p>
        </p:txBody>
      </p:sp>
      <p:sp>
        <p:nvSpPr>
          <p:cNvPr id="16" name="Rectangle 15">
            <a:extLst>
              <a:ext uri="{FF2B5EF4-FFF2-40B4-BE49-F238E27FC236}">
                <a16:creationId xmlns:a16="http://schemas.microsoft.com/office/drawing/2014/main" id="{B3C5D874-D6DB-C052-117B-10A8152A4D5E}"/>
              </a:ext>
            </a:extLst>
          </p:cNvPr>
          <p:cNvSpPr/>
          <p:nvPr/>
        </p:nvSpPr>
        <p:spPr>
          <a:xfrm>
            <a:off x="6202506" y="193188"/>
            <a:ext cx="5107381" cy="639663"/>
          </a:xfrm>
          <a:prstGeom prst="rect">
            <a:avLst/>
          </a:prstGeom>
          <a:solidFill>
            <a:srgbClr val="003A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fr-FR" dirty="0">
              <a:solidFill>
                <a:prstClr val="white"/>
              </a:solidFill>
              <a:latin typeface="Calibri" panose="020F0502020204030204"/>
            </a:endParaRPr>
          </a:p>
        </p:txBody>
      </p:sp>
      <p:sp>
        <p:nvSpPr>
          <p:cNvPr id="20" name="Espace réservé du contenu 2">
            <a:extLst>
              <a:ext uri="{FF2B5EF4-FFF2-40B4-BE49-F238E27FC236}">
                <a16:creationId xmlns:a16="http://schemas.microsoft.com/office/drawing/2014/main" id="{93024904-0126-A4B1-4CC1-3DC8589639F2}"/>
              </a:ext>
            </a:extLst>
          </p:cNvPr>
          <p:cNvSpPr txBox="1">
            <a:spLocks/>
          </p:cNvSpPr>
          <p:nvPr/>
        </p:nvSpPr>
        <p:spPr>
          <a:xfrm>
            <a:off x="5729972" y="3761343"/>
            <a:ext cx="5430615" cy="2337616"/>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2800" kern="1200">
                <a:solidFill>
                  <a:srgbClr val="00778B"/>
                </a:solidFill>
                <a:latin typeface="Franklin Gothic Medium" panose="020B0603020102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defTabSz="685783">
              <a:lnSpc>
                <a:spcPct val="100000"/>
              </a:lnSpc>
              <a:spcBef>
                <a:spcPts val="0"/>
              </a:spcBef>
              <a:defRPr/>
            </a:pPr>
            <a:r>
              <a:rPr lang="fr-FR" sz="1600" b="1" dirty="0">
                <a:solidFill>
                  <a:srgbClr val="FFC000"/>
                </a:solidFill>
                <a:latin typeface="Franklin Gothic Medium" panose="020B0603020102020204"/>
              </a:rPr>
              <a:t>INDUSTRIAL APPLICATIONS</a:t>
            </a:r>
          </a:p>
          <a:p>
            <a:pPr defTabSz="685783">
              <a:lnSpc>
                <a:spcPct val="100000"/>
              </a:lnSpc>
              <a:spcBef>
                <a:spcPts val="0"/>
              </a:spcBef>
              <a:defRPr/>
            </a:pPr>
            <a:endParaRPr lang="fr-FR" sz="900" b="1" dirty="0">
              <a:solidFill>
                <a:srgbClr val="003A44"/>
              </a:solidFill>
              <a:latin typeface="Calibri" panose="020F0502020204030204"/>
            </a:endParaRPr>
          </a:p>
          <a:p>
            <a:pPr defTabSz="685783">
              <a:lnSpc>
                <a:spcPct val="100000"/>
              </a:lnSpc>
              <a:spcBef>
                <a:spcPts val="0"/>
              </a:spcBef>
              <a:defRPr/>
            </a:pPr>
            <a:r>
              <a:rPr lang="en-US" sz="1200" dirty="0">
                <a:solidFill>
                  <a:schemeClr val="accent2">
                    <a:lumMod val="50000"/>
                  </a:schemeClr>
                </a:solidFill>
                <a:latin typeface="+mn-lt"/>
              </a:rPr>
              <a:t>The demonstrator resulting from the ‘HAPPY’ project has been transferred to the AIRBUS ATLANTIC site at </a:t>
            </a:r>
            <a:r>
              <a:rPr lang="en-US" sz="1200" dirty="0" err="1">
                <a:solidFill>
                  <a:schemeClr val="accent2">
                    <a:lumMod val="50000"/>
                  </a:schemeClr>
                </a:solidFill>
                <a:latin typeface="+mn-lt"/>
              </a:rPr>
              <a:t>Montoir</a:t>
            </a:r>
            <a:r>
              <a:rPr lang="en-US" sz="1200" dirty="0">
                <a:solidFill>
                  <a:schemeClr val="accent2">
                    <a:lumMod val="50000"/>
                  </a:schemeClr>
                </a:solidFill>
                <a:latin typeface="+mn-lt"/>
              </a:rPr>
              <a:t> de Bretagne (44) for performance evaluation in real conditions. At the same time, a follow-up HAPPY2 project was launched in August 2022 to mature this technology with more complex aeronautical applications and the integration of a use case in the naval sector:</a:t>
            </a:r>
          </a:p>
          <a:p>
            <a:pPr defTabSz="685783">
              <a:lnSpc>
                <a:spcPct val="100000"/>
              </a:lnSpc>
              <a:spcBef>
                <a:spcPts val="0"/>
              </a:spcBef>
              <a:defRPr/>
            </a:pPr>
            <a:endParaRPr lang="en-US" sz="1200" dirty="0">
              <a:solidFill>
                <a:schemeClr val="accent2">
                  <a:lumMod val="50000"/>
                </a:schemeClr>
              </a:solidFill>
              <a:latin typeface="+mn-lt"/>
            </a:endParaRPr>
          </a:p>
          <a:p>
            <a:pPr marL="171450" indent="-171450" defTabSz="685783">
              <a:lnSpc>
                <a:spcPct val="100000"/>
              </a:lnSpc>
              <a:spcBef>
                <a:spcPts val="0"/>
              </a:spcBef>
              <a:buFontTx/>
              <a:buChar char="-"/>
              <a:defRPr/>
            </a:pPr>
            <a:r>
              <a:rPr lang="en-US" sz="1200" dirty="0">
                <a:solidFill>
                  <a:schemeClr val="accent2">
                    <a:lumMod val="50000"/>
                  </a:schemeClr>
                </a:solidFill>
                <a:latin typeface="+mn-lt"/>
              </a:rPr>
              <a:t>The docking of shells prior to welding for the manufacture of nuclear boilers</a:t>
            </a:r>
          </a:p>
          <a:p>
            <a:pPr marL="171450" indent="-171450" defTabSz="685783">
              <a:lnSpc>
                <a:spcPct val="100000"/>
              </a:lnSpc>
              <a:spcBef>
                <a:spcPts val="0"/>
              </a:spcBef>
              <a:buFontTx/>
              <a:buChar char="-"/>
              <a:defRPr/>
            </a:pPr>
            <a:r>
              <a:rPr lang="en-US" sz="1200" dirty="0">
                <a:solidFill>
                  <a:schemeClr val="accent2">
                    <a:lumMod val="50000"/>
                  </a:schemeClr>
                </a:solidFill>
                <a:latin typeface="+mn-lt"/>
              </a:rPr>
              <a:t>Wing/fuselage junction in aeronautics</a:t>
            </a:r>
          </a:p>
          <a:p>
            <a:pPr marL="171450" indent="-171450" defTabSz="685783">
              <a:lnSpc>
                <a:spcPct val="100000"/>
              </a:lnSpc>
              <a:spcBef>
                <a:spcPts val="0"/>
              </a:spcBef>
              <a:buFontTx/>
              <a:buChar char="-"/>
              <a:defRPr/>
            </a:pPr>
            <a:r>
              <a:rPr lang="en-US" sz="1200" dirty="0">
                <a:solidFill>
                  <a:schemeClr val="accent2">
                    <a:lumMod val="50000"/>
                  </a:schemeClr>
                </a:solidFill>
                <a:latin typeface="+mn-lt"/>
              </a:rPr>
              <a:t>Assembly of the ventral beam on the central box</a:t>
            </a:r>
            <a:endParaRPr lang="fr-FR" sz="1200" dirty="0">
              <a:solidFill>
                <a:schemeClr val="accent2">
                  <a:lumMod val="50000"/>
                </a:schemeClr>
              </a:solidFill>
              <a:latin typeface="+mn-lt"/>
            </a:endParaRPr>
          </a:p>
        </p:txBody>
      </p:sp>
      <p:cxnSp>
        <p:nvCxnSpPr>
          <p:cNvPr id="21" name="Connecteur droit 20">
            <a:extLst>
              <a:ext uri="{FF2B5EF4-FFF2-40B4-BE49-F238E27FC236}">
                <a16:creationId xmlns:a16="http://schemas.microsoft.com/office/drawing/2014/main" id="{33ED06CD-9459-7300-3DF4-7039964EA248}"/>
              </a:ext>
            </a:extLst>
          </p:cNvPr>
          <p:cNvCxnSpPr>
            <a:cxnSpLocks/>
          </p:cNvCxnSpPr>
          <p:nvPr/>
        </p:nvCxnSpPr>
        <p:spPr>
          <a:xfrm>
            <a:off x="2662357" y="3301086"/>
            <a:ext cx="2075426"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id="{E3357131-E6DD-7D65-13A1-034708B40F19}"/>
              </a:ext>
            </a:extLst>
          </p:cNvPr>
          <p:cNvCxnSpPr>
            <a:cxnSpLocks/>
          </p:cNvCxnSpPr>
          <p:nvPr/>
        </p:nvCxnSpPr>
        <p:spPr>
          <a:xfrm>
            <a:off x="8270562" y="3998873"/>
            <a:ext cx="2453343"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25" name="Espace réservé du contenu 2">
            <a:extLst>
              <a:ext uri="{FF2B5EF4-FFF2-40B4-BE49-F238E27FC236}">
                <a16:creationId xmlns:a16="http://schemas.microsoft.com/office/drawing/2014/main" id="{9A7611E7-57F2-D35C-B883-9794B6E60A37}"/>
              </a:ext>
            </a:extLst>
          </p:cNvPr>
          <p:cNvSpPr txBox="1">
            <a:spLocks/>
          </p:cNvSpPr>
          <p:nvPr/>
        </p:nvSpPr>
        <p:spPr>
          <a:xfrm>
            <a:off x="20825" y="5219285"/>
            <a:ext cx="5295364" cy="1177498"/>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2800" kern="1200">
                <a:solidFill>
                  <a:srgbClr val="00778B"/>
                </a:solidFill>
                <a:latin typeface="Franklin Gothic Medium" panose="020B0603020102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defTabSz="685783">
              <a:lnSpc>
                <a:spcPct val="100000"/>
              </a:lnSpc>
              <a:spcBef>
                <a:spcPts val="0"/>
              </a:spcBef>
              <a:defRPr/>
            </a:pPr>
            <a:r>
              <a:rPr lang="fr-FR" sz="1800" b="1" dirty="0">
                <a:solidFill>
                  <a:srgbClr val="FFC000"/>
                </a:solidFill>
                <a:latin typeface="Franklin Gothic Medium" panose="020B0603020102020204"/>
              </a:rPr>
              <a:t>TECHNICAL &amp; ECONOMIC IMPACTS</a:t>
            </a:r>
          </a:p>
          <a:p>
            <a:pPr defTabSz="914400">
              <a:lnSpc>
                <a:spcPct val="100000"/>
              </a:lnSpc>
              <a:spcBef>
                <a:spcPts val="0"/>
              </a:spcBef>
              <a:defRPr/>
            </a:pPr>
            <a:endParaRPr lang="en-US" sz="1200" dirty="0">
              <a:solidFill>
                <a:schemeClr val="accent2">
                  <a:lumMod val="50000"/>
                </a:schemeClr>
              </a:solidFill>
              <a:latin typeface="+mn-lt"/>
            </a:endParaRPr>
          </a:p>
          <a:p>
            <a:pPr defTabSz="914400">
              <a:lnSpc>
                <a:spcPct val="100000"/>
              </a:lnSpc>
              <a:spcBef>
                <a:spcPts val="0"/>
              </a:spcBef>
              <a:defRPr/>
            </a:pPr>
            <a:r>
              <a:rPr lang="en-US" sz="1200" dirty="0">
                <a:solidFill>
                  <a:schemeClr val="accent2">
                    <a:lumMod val="50000"/>
                  </a:schemeClr>
                </a:solidFill>
                <a:latin typeface="+mn-lt"/>
              </a:rPr>
              <a:t> ∙ The proposed solution is lightweight and modular, and meets the clean shopfloor requirements of the aerospace industry.</a:t>
            </a:r>
          </a:p>
          <a:p>
            <a:pPr defTabSz="914400">
              <a:lnSpc>
                <a:spcPct val="100000"/>
              </a:lnSpc>
              <a:spcBef>
                <a:spcPts val="0"/>
              </a:spcBef>
              <a:defRPr/>
            </a:pPr>
            <a:endParaRPr lang="en-US" sz="400" dirty="0">
              <a:solidFill>
                <a:schemeClr val="accent2">
                  <a:lumMod val="50000"/>
                </a:schemeClr>
              </a:solidFill>
              <a:latin typeface="+mn-lt"/>
            </a:endParaRPr>
          </a:p>
          <a:p>
            <a:pPr defTabSz="914400">
              <a:lnSpc>
                <a:spcPct val="100000"/>
              </a:lnSpc>
              <a:spcBef>
                <a:spcPts val="0"/>
              </a:spcBef>
              <a:defRPr/>
            </a:pPr>
            <a:r>
              <a:rPr lang="en-US" sz="1200" dirty="0">
                <a:solidFill>
                  <a:schemeClr val="accent2">
                    <a:lumMod val="50000"/>
                  </a:schemeClr>
                </a:solidFill>
                <a:latin typeface="+mn-lt"/>
              </a:rPr>
              <a:t>∙ Assembly times using this concept are around 10 times faster than those currently used in the aerospace industry.</a:t>
            </a:r>
            <a:endParaRPr lang="fr-FR" sz="1200" dirty="0">
              <a:solidFill>
                <a:schemeClr val="accent2">
                  <a:lumMod val="50000"/>
                </a:schemeClr>
              </a:solidFill>
              <a:latin typeface="+mn-lt"/>
            </a:endParaRPr>
          </a:p>
        </p:txBody>
      </p:sp>
      <p:cxnSp>
        <p:nvCxnSpPr>
          <p:cNvPr id="26" name="Connecteur droit 25">
            <a:extLst>
              <a:ext uri="{FF2B5EF4-FFF2-40B4-BE49-F238E27FC236}">
                <a16:creationId xmlns:a16="http://schemas.microsoft.com/office/drawing/2014/main" id="{05A86972-2A10-3B7D-9A36-7387989444EF}"/>
              </a:ext>
            </a:extLst>
          </p:cNvPr>
          <p:cNvCxnSpPr>
            <a:cxnSpLocks/>
          </p:cNvCxnSpPr>
          <p:nvPr/>
        </p:nvCxnSpPr>
        <p:spPr>
          <a:xfrm>
            <a:off x="3574788" y="5468528"/>
            <a:ext cx="1228031"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28" name="ZoneTexte 27">
            <a:extLst>
              <a:ext uri="{FF2B5EF4-FFF2-40B4-BE49-F238E27FC236}">
                <a16:creationId xmlns:a16="http://schemas.microsoft.com/office/drawing/2014/main" id="{16E901FA-6ECE-B9B0-8BC3-1714E0344BFF}"/>
              </a:ext>
            </a:extLst>
          </p:cNvPr>
          <p:cNvSpPr txBox="1"/>
          <p:nvPr/>
        </p:nvSpPr>
        <p:spPr>
          <a:xfrm>
            <a:off x="6224657" y="861506"/>
            <a:ext cx="5387787" cy="1015663"/>
          </a:xfrm>
          <a:prstGeom prst="rect">
            <a:avLst/>
          </a:prstGeom>
          <a:noFill/>
        </p:spPr>
        <p:txBody>
          <a:bodyPr wrap="square">
            <a:spAutoFit/>
          </a:bodyPr>
          <a:lstStyle/>
          <a:p>
            <a:pPr marR="1000" algn="just" defTabSz="914377">
              <a:defRPr/>
            </a:pPr>
            <a:r>
              <a:rPr lang="en-US" sz="1200" i="1" dirty="0">
                <a:solidFill>
                  <a:prstClr val="white"/>
                </a:solidFill>
                <a:latin typeface="Franklin Gothic Book" panose="020B0503020102020204"/>
              </a:rPr>
              <a:t>The aim of the project is to develop and evaluate an aerostructure assembly line concept that is flexible with regard to product variants and rate variations. The proposed system consists of lightweight, flexible positioners, mounted on mobile bases, driven by a continuous servo-control system, based on local or global measurements to take account of the flexibility of parts and tooling.</a:t>
            </a:r>
            <a:endParaRPr lang="fr-FR" sz="1200" b="1" i="1" dirty="0">
              <a:solidFill>
                <a:prstClr val="white"/>
              </a:solidFill>
              <a:latin typeface="Franklin Gothic Book" panose="020B0503020102020204"/>
            </a:endParaRPr>
          </a:p>
        </p:txBody>
      </p:sp>
      <p:sp>
        <p:nvSpPr>
          <p:cNvPr id="38" name="Espace réservé du contenu 2">
            <a:extLst>
              <a:ext uri="{FF2B5EF4-FFF2-40B4-BE49-F238E27FC236}">
                <a16:creationId xmlns:a16="http://schemas.microsoft.com/office/drawing/2014/main" id="{D63E3A85-8A99-BDE5-574A-AFBE8F0C7AAE}"/>
              </a:ext>
            </a:extLst>
          </p:cNvPr>
          <p:cNvSpPr txBox="1">
            <a:spLocks/>
          </p:cNvSpPr>
          <p:nvPr/>
        </p:nvSpPr>
        <p:spPr>
          <a:xfrm>
            <a:off x="6261176" y="287025"/>
            <a:ext cx="5128779" cy="356820"/>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2800" kern="1200">
                <a:solidFill>
                  <a:srgbClr val="00778B"/>
                </a:solidFill>
                <a:latin typeface="Franklin Gothic Medium" panose="020B0603020102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defTabSz="685783">
              <a:lnSpc>
                <a:spcPct val="100000"/>
              </a:lnSpc>
              <a:spcBef>
                <a:spcPts val="0"/>
              </a:spcBef>
              <a:defRPr/>
            </a:pPr>
            <a:r>
              <a:rPr lang="fr-FR" sz="1867" b="1" dirty="0">
                <a:solidFill>
                  <a:prstClr val="white"/>
                </a:solidFill>
                <a:latin typeface="Calibri" panose="020F0502020204030204"/>
              </a:rPr>
              <a:t>HAPPY PROJECT| 2018 - 2021</a:t>
            </a:r>
            <a:r>
              <a:rPr lang="fr-FR" sz="1333" b="1" dirty="0">
                <a:solidFill>
                  <a:prstClr val="white"/>
                </a:solidFill>
                <a:latin typeface="Calibri" panose="020F0502020204030204"/>
              </a:rPr>
              <a:t>  </a:t>
            </a:r>
          </a:p>
        </p:txBody>
      </p:sp>
      <p:sp>
        <p:nvSpPr>
          <p:cNvPr id="3" name="Rectangle 2">
            <a:extLst>
              <a:ext uri="{FF2B5EF4-FFF2-40B4-BE49-F238E27FC236}">
                <a16:creationId xmlns:a16="http://schemas.microsoft.com/office/drawing/2014/main" id="{88D28844-8B8D-97A9-0284-104CB635A655}"/>
              </a:ext>
            </a:extLst>
          </p:cNvPr>
          <p:cNvSpPr/>
          <p:nvPr/>
        </p:nvSpPr>
        <p:spPr>
          <a:xfrm>
            <a:off x="-8235" y="2396930"/>
            <a:ext cx="4697931" cy="587962"/>
          </a:xfrm>
          <a:prstGeom prst="rect">
            <a:avLst/>
          </a:prstGeom>
          <a:solidFill>
            <a:schemeClr val="accent2">
              <a:alpha val="6902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fr-FR" sz="2400">
              <a:solidFill>
                <a:prstClr val="white"/>
              </a:solidFill>
              <a:latin typeface="Franklin Gothic Book" panose="020B0503020102020204"/>
            </a:endParaRPr>
          </a:p>
        </p:txBody>
      </p:sp>
      <p:sp>
        <p:nvSpPr>
          <p:cNvPr id="12" name="Espace réservé du contenu 2">
            <a:extLst>
              <a:ext uri="{FF2B5EF4-FFF2-40B4-BE49-F238E27FC236}">
                <a16:creationId xmlns:a16="http://schemas.microsoft.com/office/drawing/2014/main" id="{80D50BBE-0BD4-1832-FCC5-319BFEB6F133}"/>
              </a:ext>
            </a:extLst>
          </p:cNvPr>
          <p:cNvSpPr txBox="1">
            <a:spLocks/>
          </p:cNvSpPr>
          <p:nvPr/>
        </p:nvSpPr>
        <p:spPr>
          <a:xfrm>
            <a:off x="10096" y="2396930"/>
            <a:ext cx="4661265" cy="718065"/>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2800" kern="1200">
                <a:solidFill>
                  <a:srgbClr val="00778B"/>
                </a:solidFill>
                <a:latin typeface="Franklin Gothic Medium" panose="020B0603020102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defTabSz="685783">
              <a:lnSpc>
                <a:spcPct val="100000"/>
              </a:lnSpc>
              <a:spcBef>
                <a:spcPts val="0"/>
              </a:spcBef>
              <a:defRPr/>
            </a:pPr>
            <a:r>
              <a:rPr lang="en-US" sz="1600" b="1" dirty="0">
                <a:solidFill>
                  <a:schemeClr val="bg1"/>
                </a:solidFill>
                <a:latin typeface="+mj-lt"/>
              </a:rPr>
              <a:t>HANDLING &amp; POSITIONING OF HEAVY PARTS</a:t>
            </a:r>
          </a:p>
          <a:p>
            <a:pPr defTabSz="685783">
              <a:lnSpc>
                <a:spcPct val="100000"/>
              </a:lnSpc>
              <a:spcBef>
                <a:spcPts val="0"/>
              </a:spcBef>
              <a:defRPr/>
            </a:pPr>
            <a:r>
              <a:rPr lang="en-US" sz="1600" b="1" dirty="0">
                <a:solidFill>
                  <a:schemeClr val="bg1"/>
                </a:solidFill>
                <a:latin typeface="+mj-lt"/>
              </a:rPr>
              <a:t>OF ASSEMBLY</a:t>
            </a:r>
            <a:endParaRPr lang="fr-FR" sz="1600" b="1" dirty="0">
              <a:solidFill>
                <a:schemeClr val="bg1"/>
              </a:solidFill>
              <a:latin typeface="+mj-lt"/>
            </a:endParaRPr>
          </a:p>
        </p:txBody>
      </p:sp>
      <p:sp>
        <p:nvSpPr>
          <p:cNvPr id="9" name="ZoneTexte 8">
            <a:extLst>
              <a:ext uri="{FF2B5EF4-FFF2-40B4-BE49-F238E27FC236}">
                <a16:creationId xmlns:a16="http://schemas.microsoft.com/office/drawing/2014/main" id="{FC02CE04-BC48-AC74-AEB3-4D4D8F2A1369}"/>
              </a:ext>
            </a:extLst>
          </p:cNvPr>
          <p:cNvSpPr txBox="1"/>
          <p:nvPr/>
        </p:nvSpPr>
        <p:spPr>
          <a:xfrm rot="5400000">
            <a:off x="10448437" y="-55013"/>
            <a:ext cx="3210128" cy="276999"/>
          </a:xfrm>
          <a:prstGeom prst="rect">
            <a:avLst/>
          </a:prstGeom>
          <a:noFill/>
        </p:spPr>
        <p:txBody>
          <a:bodyPr wrap="square" rtlCol="0">
            <a:spAutoFit/>
          </a:bodyPr>
          <a:lstStyle/>
          <a:p>
            <a:pPr algn="r" defTabSz="914377">
              <a:defRPr/>
            </a:pPr>
            <a:r>
              <a:rPr lang="fr-FR" sz="1200" cap="all" dirty="0">
                <a:solidFill>
                  <a:prstClr val="white"/>
                </a:solidFill>
                <a:latin typeface="Barlow SemiBold" panose="00000700000000000000" pitchFamily="2" charset="0"/>
              </a:rPr>
              <a:t>COMPLETED PROJECT</a:t>
            </a:r>
          </a:p>
        </p:txBody>
      </p:sp>
      <p:pic>
        <p:nvPicPr>
          <p:cNvPr id="41" name="Image 40" descr="Une image contenant texte, Police, Graphique, logo&#10;&#10;Description générée automatiquement">
            <a:extLst>
              <a:ext uri="{FF2B5EF4-FFF2-40B4-BE49-F238E27FC236}">
                <a16:creationId xmlns:a16="http://schemas.microsoft.com/office/drawing/2014/main" id="{C827FDCE-A850-3784-2E99-2D19D3A0887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1295221" y="5977401"/>
            <a:ext cx="851623" cy="797112"/>
          </a:xfrm>
          <a:prstGeom prst="rect">
            <a:avLst/>
          </a:prstGeom>
        </p:spPr>
      </p:pic>
      <p:pic>
        <p:nvPicPr>
          <p:cNvPr id="2" name="Image 1" descr="Une image contenant cercle, logo, Graphique, Police&#10;&#10;Description générée automatiquement">
            <a:extLst>
              <a:ext uri="{FF2B5EF4-FFF2-40B4-BE49-F238E27FC236}">
                <a16:creationId xmlns:a16="http://schemas.microsoft.com/office/drawing/2014/main" id="{74C4F846-4BCD-8131-DCEC-08A94DE695B2}"/>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0684552" y="6348499"/>
            <a:ext cx="424091" cy="416188"/>
          </a:xfrm>
          <a:prstGeom prst="rect">
            <a:avLst/>
          </a:prstGeom>
        </p:spPr>
      </p:pic>
      <p:sp>
        <p:nvSpPr>
          <p:cNvPr id="5" name="ZoneTexte 4">
            <a:extLst>
              <a:ext uri="{FF2B5EF4-FFF2-40B4-BE49-F238E27FC236}">
                <a16:creationId xmlns:a16="http://schemas.microsoft.com/office/drawing/2014/main" id="{039771BD-72C4-5313-C429-6CBCE6B3A24D}"/>
              </a:ext>
            </a:extLst>
          </p:cNvPr>
          <p:cNvSpPr txBox="1"/>
          <p:nvPr/>
        </p:nvSpPr>
        <p:spPr>
          <a:xfrm>
            <a:off x="10096" y="3464959"/>
            <a:ext cx="4792723" cy="1754326"/>
          </a:xfrm>
          <a:prstGeom prst="rect">
            <a:avLst/>
          </a:prstGeom>
          <a:noFill/>
        </p:spPr>
        <p:txBody>
          <a:bodyPr wrap="square" rtlCol="0">
            <a:spAutoFit/>
          </a:bodyPr>
          <a:lstStyle/>
          <a:p>
            <a:r>
              <a:rPr lang="en-US" sz="1200" dirty="0">
                <a:solidFill>
                  <a:schemeClr val="accent2">
                    <a:lumMod val="50000"/>
                  </a:schemeClr>
                </a:solidFill>
              </a:rPr>
              <a:t>Development of a control law that compensates for the flexibility</a:t>
            </a:r>
          </a:p>
          <a:p>
            <a:r>
              <a:rPr lang="en-US" sz="1200" dirty="0">
                <a:solidFill>
                  <a:schemeClr val="accent2">
                    <a:lumMod val="50000"/>
                  </a:schemeClr>
                </a:solidFill>
              </a:rPr>
              <a:t>of parts and tooling based on local measurements in 2 use cases</a:t>
            </a:r>
          </a:p>
          <a:p>
            <a:r>
              <a:rPr lang="en-US" sz="1200" dirty="0">
                <a:solidFill>
                  <a:schemeClr val="accent2">
                    <a:lumMod val="50000"/>
                  </a:schemeClr>
                </a:solidFill>
              </a:rPr>
              <a:t>use cases:</a:t>
            </a:r>
          </a:p>
          <a:p>
            <a:endParaRPr lang="en-US" sz="1200" dirty="0">
              <a:solidFill>
                <a:schemeClr val="accent2">
                  <a:lumMod val="50000"/>
                </a:schemeClr>
              </a:solidFill>
            </a:endParaRPr>
          </a:p>
          <a:p>
            <a:r>
              <a:rPr lang="en-US" sz="1200" dirty="0">
                <a:solidFill>
                  <a:schemeClr val="accent2">
                    <a:lumMod val="50000"/>
                  </a:schemeClr>
                </a:solidFill>
              </a:rPr>
              <a:t>- Using cameras on the tenon / clevis use case</a:t>
            </a:r>
          </a:p>
          <a:p>
            <a:r>
              <a:rPr lang="en-US" sz="1200" dirty="0">
                <a:solidFill>
                  <a:schemeClr val="accent2">
                    <a:lumMod val="50000"/>
                  </a:schemeClr>
                </a:solidFill>
              </a:rPr>
              <a:t>- Using laser profilometers for the orbital joint.</a:t>
            </a:r>
          </a:p>
          <a:p>
            <a:endParaRPr lang="en-US" sz="1200" dirty="0">
              <a:solidFill>
                <a:schemeClr val="accent2">
                  <a:lumMod val="50000"/>
                </a:schemeClr>
              </a:solidFill>
            </a:endParaRPr>
          </a:p>
          <a:p>
            <a:r>
              <a:rPr lang="en-US" sz="1200" dirty="0">
                <a:solidFill>
                  <a:schemeClr val="accent2">
                    <a:lumMod val="50000"/>
                  </a:schemeClr>
                </a:solidFill>
              </a:rPr>
              <a:t>Adaptation of the control law to control the unscrewing of a part</a:t>
            </a:r>
          </a:p>
          <a:p>
            <a:r>
              <a:rPr lang="en-US" sz="1200" dirty="0">
                <a:solidFill>
                  <a:schemeClr val="accent2">
                    <a:lumMod val="50000"/>
                  </a:schemeClr>
                </a:solidFill>
              </a:rPr>
              <a:t>from a global metrology system.</a:t>
            </a:r>
            <a:endParaRPr lang="fr-FR" sz="1200" dirty="0">
              <a:solidFill>
                <a:schemeClr val="accent2">
                  <a:lumMod val="50000"/>
                </a:schemeClr>
              </a:solidFill>
            </a:endParaRPr>
          </a:p>
        </p:txBody>
      </p:sp>
      <p:grpSp>
        <p:nvGrpSpPr>
          <p:cNvPr id="8" name="Groupe 7">
            <a:extLst>
              <a:ext uri="{FF2B5EF4-FFF2-40B4-BE49-F238E27FC236}">
                <a16:creationId xmlns:a16="http://schemas.microsoft.com/office/drawing/2014/main" id="{7982E66C-836A-36D8-2B5C-9F89B7275BC5}"/>
              </a:ext>
            </a:extLst>
          </p:cNvPr>
          <p:cNvGrpSpPr/>
          <p:nvPr/>
        </p:nvGrpSpPr>
        <p:grpSpPr>
          <a:xfrm>
            <a:off x="6429400" y="1888091"/>
            <a:ext cx="5249509" cy="873616"/>
            <a:chOff x="6487665" y="2009497"/>
            <a:chExt cx="5249509" cy="873616"/>
          </a:xfrm>
        </p:grpSpPr>
        <p:sp>
          <p:nvSpPr>
            <p:cNvPr id="10" name="Rectangle 9">
              <a:extLst>
                <a:ext uri="{FF2B5EF4-FFF2-40B4-BE49-F238E27FC236}">
                  <a16:creationId xmlns:a16="http://schemas.microsoft.com/office/drawing/2014/main" id="{32E4ADD9-7665-BF7F-4993-1AAACBE06B62}"/>
                </a:ext>
              </a:extLst>
            </p:cNvPr>
            <p:cNvSpPr/>
            <p:nvPr/>
          </p:nvSpPr>
          <p:spPr>
            <a:xfrm>
              <a:off x="6487665" y="2009497"/>
              <a:ext cx="5249509" cy="87361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fr-FR" dirty="0">
                <a:solidFill>
                  <a:prstClr val="white"/>
                </a:solidFill>
                <a:latin typeface="Calibri" panose="020F0502020204030204"/>
              </a:endParaRPr>
            </a:p>
          </p:txBody>
        </p:sp>
        <p:grpSp>
          <p:nvGrpSpPr>
            <p:cNvPr id="13" name="Groupe 12">
              <a:extLst>
                <a:ext uri="{FF2B5EF4-FFF2-40B4-BE49-F238E27FC236}">
                  <a16:creationId xmlns:a16="http://schemas.microsoft.com/office/drawing/2014/main" id="{F4038E96-9599-4C58-69CB-172A676E94B5}"/>
                </a:ext>
              </a:extLst>
            </p:cNvPr>
            <p:cNvGrpSpPr/>
            <p:nvPr/>
          </p:nvGrpSpPr>
          <p:grpSpPr>
            <a:xfrm>
              <a:off x="6512739" y="2015870"/>
              <a:ext cx="1948407" cy="805525"/>
              <a:chOff x="4622232" y="1247167"/>
              <a:chExt cx="1461307" cy="604144"/>
            </a:xfrm>
          </p:grpSpPr>
          <p:pic>
            <p:nvPicPr>
              <p:cNvPr id="33" name="Image 32" descr="Une image contenant noir, obscurité&#10;&#10;Description générée automatiquement">
                <a:extLst>
                  <a:ext uri="{FF2B5EF4-FFF2-40B4-BE49-F238E27FC236}">
                    <a16:creationId xmlns:a16="http://schemas.microsoft.com/office/drawing/2014/main" id="{796F150F-7D39-19F4-8AE3-39B282B0B6EE}"/>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5745748" y="1399161"/>
                <a:ext cx="337791" cy="337791"/>
              </a:xfrm>
              <a:prstGeom prst="rect">
                <a:avLst/>
              </a:prstGeom>
            </p:spPr>
          </p:pic>
          <p:sp>
            <p:nvSpPr>
              <p:cNvPr id="35" name="ZoneTexte 34">
                <a:extLst>
                  <a:ext uri="{FF2B5EF4-FFF2-40B4-BE49-F238E27FC236}">
                    <a16:creationId xmlns:a16="http://schemas.microsoft.com/office/drawing/2014/main" id="{595113BA-EEC0-1FB7-04D0-58DE8734E1B3}"/>
                  </a:ext>
                </a:extLst>
              </p:cNvPr>
              <p:cNvSpPr txBox="1"/>
              <p:nvPr/>
            </p:nvSpPr>
            <p:spPr>
              <a:xfrm>
                <a:off x="4905803" y="1628220"/>
                <a:ext cx="755719" cy="223091"/>
              </a:xfrm>
              <a:prstGeom prst="rect">
                <a:avLst/>
              </a:prstGeom>
              <a:noFill/>
            </p:spPr>
            <p:txBody>
              <a:bodyPr wrap="square">
                <a:spAutoFit/>
              </a:bodyPr>
              <a:lstStyle/>
              <a:p>
                <a:pPr defTabSz="914377">
                  <a:defRPr/>
                </a:pPr>
                <a:r>
                  <a:rPr lang="fr-FR" sz="1333" b="1" dirty="0">
                    <a:solidFill>
                      <a:srgbClr val="FFC000"/>
                    </a:solidFill>
                    <a:latin typeface="Franklin Gothic Book" panose="020B0503020102020204"/>
                  </a:rPr>
                  <a:t>2 485 K€</a:t>
                </a:r>
                <a:endParaRPr lang="fr-FR" sz="1467" b="1" dirty="0">
                  <a:solidFill>
                    <a:srgbClr val="FFC000"/>
                  </a:solidFill>
                  <a:latin typeface="Franklin Gothic Book" panose="020B0503020102020204"/>
                </a:endParaRPr>
              </a:p>
            </p:txBody>
          </p:sp>
          <p:pic>
            <p:nvPicPr>
              <p:cNvPr id="37" name="Image 36" descr="Une image contenant noir, obscurité&#10;&#10;Description générée automatiquement">
                <a:extLst>
                  <a:ext uri="{FF2B5EF4-FFF2-40B4-BE49-F238E27FC236}">
                    <a16:creationId xmlns:a16="http://schemas.microsoft.com/office/drawing/2014/main" id="{5AE17932-5F71-E41C-831D-EDC2BB39B8ED}"/>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4622232" y="1247167"/>
                <a:ext cx="337791" cy="337791"/>
              </a:xfrm>
              <a:prstGeom prst="rect">
                <a:avLst/>
              </a:prstGeom>
            </p:spPr>
          </p:pic>
          <p:sp>
            <p:nvSpPr>
              <p:cNvPr id="40" name="ZoneTexte 39">
                <a:extLst>
                  <a:ext uri="{FF2B5EF4-FFF2-40B4-BE49-F238E27FC236}">
                    <a16:creationId xmlns:a16="http://schemas.microsoft.com/office/drawing/2014/main" id="{F7748F05-1BBB-AC46-C9AD-4C445DCAF310}"/>
                  </a:ext>
                </a:extLst>
              </p:cNvPr>
              <p:cNvSpPr txBox="1"/>
              <p:nvPr/>
            </p:nvSpPr>
            <p:spPr>
              <a:xfrm>
                <a:off x="4913257" y="1308244"/>
                <a:ext cx="478422" cy="223091"/>
              </a:xfrm>
              <a:prstGeom prst="rect">
                <a:avLst/>
              </a:prstGeom>
              <a:noFill/>
            </p:spPr>
            <p:txBody>
              <a:bodyPr wrap="square">
                <a:spAutoFit/>
              </a:bodyPr>
              <a:lstStyle/>
              <a:p>
                <a:pPr defTabSz="914377">
                  <a:defRPr/>
                </a:pPr>
                <a:r>
                  <a:rPr lang="fr-FR" sz="1333" b="1" dirty="0">
                    <a:solidFill>
                      <a:srgbClr val="FFC000"/>
                    </a:solidFill>
                    <a:latin typeface="Franklin Gothic Book" panose="020B0503020102020204"/>
                  </a:rPr>
                  <a:t>3</a:t>
                </a:r>
                <a:r>
                  <a:rPr lang="fr-FR" sz="1333" b="1" dirty="0">
                    <a:solidFill>
                      <a:srgbClr val="C00000"/>
                    </a:solidFill>
                    <a:latin typeface="Franklin Gothic Book" panose="020B0503020102020204"/>
                  </a:rPr>
                  <a:t> </a:t>
                </a:r>
                <a:r>
                  <a:rPr lang="fr-FR" sz="1333" b="1" dirty="0">
                    <a:solidFill>
                      <a:srgbClr val="FFC000"/>
                    </a:solidFill>
                    <a:latin typeface="Franklin Gothic Book" panose="020B0503020102020204"/>
                  </a:rPr>
                  <a:t>YRS</a:t>
                </a:r>
                <a:r>
                  <a:rPr lang="fr-FR" sz="1333" b="1" dirty="0">
                    <a:solidFill>
                      <a:srgbClr val="C00000"/>
                    </a:solidFill>
                    <a:latin typeface="Franklin Gothic Book" panose="020B0503020102020204"/>
                  </a:rPr>
                  <a:t> </a:t>
                </a:r>
                <a:endParaRPr lang="fr-FR" sz="1467" b="1" dirty="0">
                  <a:solidFill>
                    <a:srgbClr val="C00000"/>
                  </a:solidFill>
                  <a:latin typeface="Franklin Gothic Book" panose="020B0503020102020204"/>
                </a:endParaRPr>
              </a:p>
            </p:txBody>
          </p:sp>
        </p:grpSp>
        <p:pic>
          <p:nvPicPr>
            <p:cNvPr id="14" name="Image 13">
              <a:extLst>
                <a:ext uri="{FF2B5EF4-FFF2-40B4-BE49-F238E27FC236}">
                  <a16:creationId xmlns:a16="http://schemas.microsoft.com/office/drawing/2014/main" id="{EF04E4E3-29E7-B5DA-655C-6804EFA5C187}"/>
                </a:ext>
              </a:extLst>
            </p:cNvPr>
            <p:cNvPicPr>
              <a:picLocks noChangeAspect="1"/>
            </p:cNvPicPr>
            <p:nvPr/>
          </p:nvPicPr>
          <p:blipFill>
            <a:blip r:embed="rId7" cstate="screen">
              <a:extLst>
                <a:ext uri="{28A0092B-C50C-407E-A947-70E740481C1C}">
                  <a14:useLocalDpi xmlns:a14="http://schemas.microsoft.com/office/drawing/2010/main" val="0"/>
                </a:ext>
              </a:extLst>
            </a:blip>
            <a:srcRect/>
            <a:stretch/>
          </p:blipFill>
          <p:spPr>
            <a:xfrm>
              <a:off x="6572260" y="2503874"/>
              <a:ext cx="358047" cy="358047"/>
            </a:xfrm>
            <a:prstGeom prst="rect">
              <a:avLst/>
            </a:prstGeom>
          </p:spPr>
        </p:pic>
        <p:pic>
          <p:nvPicPr>
            <p:cNvPr id="15" name="Image 14" descr="Une image contenant texte, Police, logo, Graphique&#10;&#10;Description générée automatiquement">
              <a:extLst>
                <a:ext uri="{FF2B5EF4-FFF2-40B4-BE49-F238E27FC236}">
                  <a16:creationId xmlns:a16="http://schemas.microsoft.com/office/drawing/2014/main" id="{5AE870EB-7EA4-E84E-7EC9-EDFC36D5E81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03545" y="2024395"/>
              <a:ext cx="465278" cy="435495"/>
            </a:xfrm>
            <a:prstGeom prst="rect">
              <a:avLst/>
            </a:prstGeom>
          </p:spPr>
        </p:pic>
        <p:pic>
          <p:nvPicPr>
            <p:cNvPr id="23" name="Image 22" descr="Une image contenant Police, logo, symbole, Graphique&#10;&#10;Description générée automatiquement">
              <a:extLst>
                <a:ext uri="{FF2B5EF4-FFF2-40B4-BE49-F238E27FC236}">
                  <a16:creationId xmlns:a16="http://schemas.microsoft.com/office/drawing/2014/main" id="{A6B11A22-E3BD-308A-4419-4241E771C49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272943" y="2298683"/>
              <a:ext cx="341271" cy="341271"/>
            </a:xfrm>
            <a:prstGeom prst="rect">
              <a:avLst/>
            </a:prstGeom>
          </p:spPr>
        </p:pic>
        <p:pic>
          <p:nvPicPr>
            <p:cNvPr id="27" name="Image 26" descr="Une image contenant texte, Police, logo, symbole&#10;&#10;Description générée automatiquement">
              <a:extLst>
                <a:ext uri="{FF2B5EF4-FFF2-40B4-BE49-F238E27FC236}">
                  <a16:creationId xmlns:a16="http://schemas.microsoft.com/office/drawing/2014/main" id="{EFA92D2C-CB73-AAE8-720F-CCBD3C3FDEC1}"/>
                </a:ext>
              </a:extLst>
            </p:cNvPr>
            <p:cNvPicPr>
              <a:picLocks noChangeAspect="1"/>
            </p:cNvPicPr>
            <p:nvPr/>
          </p:nvPicPr>
          <p:blipFill rotWithShape="1">
            <a:blip r:embed="rId10">
              <a:extLst>
                <a:ext uri="{28A0092B-C50C-407E-A947-70E740481C1C}">
                  <a14:useLocalDpi xmlns:a14="http://schemas.microsoft.com/office/drawing/2010/main" val="0"/>
                </a:ext>
              </a:extLst>
            </a:blip>
            <a:srcRect l="12100" t="17562" r="11566" b="17347"/>
            <a:stretch/>
          </p:blipFill>
          <p:spPr>
            <a:xfrm>
              <a:off x="8548574" y="2487075"/>
              <a:ext cx="844219" cy="396038"/>
            </a:xfrm>
            <a:prstGeom prst="rect">
              <a:avLst/>
            </a:prstGeom>
          </p:spPr>
        </p:pic>
        <p:pic>
          <p:nvPicPr>
            <p:cNvPr id="30" name="Image 29" descr="Une image contenant texte, Police, Graphique, logo&#10;&#10;Description générée automatiquement">
              <a:extLst>
                <a:ext uri="{FF2B5EF4-FFF2-40B4-BE49-F238E27FC236}">
                  <a16:creationId xmlns:a16="http://schemas.microsoft.com/office/drawing/2014/main" id="{254692BB-097B-B988-705C-4BA7FD35EEE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383663" y="2077663"/>
              <a:ext cx="844219" cy="369344"/>
            </a:xfrm>
            <a:prstGeom prst="rect">
              <a:avLst/>
            </a:prstGeom>
          </p:spPr>
        </p:pic>
        <p:pic>
          <p:nvPicPr>
            <p:cNvPr id="32" name="Image 31" descr="Une image contenant texte, Police, logo, Graphique&#10;&#10;Description générée automatiquement">
              <a:extLst>
                <a:ext uri="{FF2B5EF4-FFF2-40B4-BE49-F238E27FC236}">
                  <a16:creationId xmlns:a16="http://schemas.microsoft.com/office/drawing/2014/main" id="{3D9517B3-AB0B-E091-1A87-01CF5DD548DC}"/>
                </a:ext>
              </a:extLst>
            </p:cNvPr>
            <p:cNvPicPr>
              <a:picLocks noChangeAspect="1"/>
            </p:cNvPicPr>
            <p:nvPr/>
          </p:nvPicPr>
          <p:blipFill rotWithShape="1">
            <a:blip r:embed="rId12">
              <a:extLst>
                <a:ext uri="{28A0092B-C50C-407E-A947-70E740481C1C}">
                  <a14:useLocalDpi xmlns:a14="http://schemas.microsoft.com/office/drawing/2010/main" val="0"/>
                </a:ext>
              </a:extLst>
            </a:blip>
            <a:srcRect l="10848" t="13911" r="11357" b="15161"/>
            <a:stretch/>
          </p:blipFill>
          <p:spPr>
            <a:xfrm>
              <a:off x="9536218" y="2357658"/>
              <a:ext cx="832289" cy="493956"/>
            </a:xfrm>
            <a:prstGeom prst="rect">
              <a:avLst/>
            </a:prstGeom>
          </p:spPr>
        </p:pic>
      </p:grpSp>
      <p:sp>
        <p:nvSpPr>
          <p:cNvPr id="6" name="ZoneTexte 5">
            <a:extLst>
              <a:ext uri="{FF2B5EF4-FFF2-40B4-BE49-F238E27FC236}">
                <a16:creationId xmlns:a16="http://schemas.microsoft.com/office/drawing/2014/main" id="{05E84AFB-9630-17CD-F7AB-BB8B52600BF3}"/>
              </a:ext>
            </a:extLst>
          </p:cNvPr>
          <p:cNvSpPr txBox="1"/>
          <p:nvPr/>
        </p:nvSpPr>
        <p:spPr>
          <a:xfrm>
            <a:off x="10096" y="3059668"/>
            <a:ext cx="2769714" cy="369332"/>
          </a:xfrm>
          <a:prstGeom prst="rect">
            <a:avLst/>
          </a:prstGeom>
          <a:noFill/>
        </p:spPr>
        <p:txBody>
          <a:bodyPr wrap="square">
            <a:spAutoFit/>
          </a:bodyPr>
          <a:lstStyle/>
          <a:p>
            <a:pPr defTabSz="685783">
              <a:lnSpc>
                <a:spcPct val="100000"/>
              </a:lnSpc>
              <a:spcBef>
                <a:spcPts val="0"/>
              </a:spcBef>
              <a:defRPr/>
            </a:pPr>
            <a:r>
              <a:rPr lang="fr-FR" b="1" dirty="0">
                <a:solidFill>
                  <a:srgbClr val="FFC000"/>
                </a:solidFill>
                <a:latin typeface="Franklin Gothic Medium" panose="020B0603020102020204"/>
              </a:rPr>
              <a:t>PROJECT ACHIEVEMENTS</a:t>
            </a:r>
          </a:p>
        </p:txBody>
      </p:sp>
      <p:pic>
        <p:nvPicPr>
          <p:cNvPr id="11" name="Image 10" descr="Une image contenant avion, machine, ingénierie, intérieur&#10;&#10;Description générée automatiquement">
            <a:extLst>
              <a:ext uri="{FF2B5EF4-FFF2-40B4-BE49-F238E27FC236}">
                <a16:creationId xmlns:a16="http://schemas.microsoft.com/office/drawing/2014/main" id="{092774B8-30A3-9695-E97D-D328B2241ED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35" y="-27727"/>
            <a:ext cx="4746018" cy="2432014"/>
          </a:xfrm>
          <a:prstGeom prst="rect">
            <a:avLst/>
          </a:prstGeom>
        </p:spPr>
      </p:pic>
      <p:pic>
        <p:nvPicPr>
          <p:cNvPr id="17" name="Image 16" descr="Une image contenant Graphique, logo, cercle, rouge&#10;&#10;Description générée automatiquement">
            <a:hlinkClick r:id="rId14"/>
            <a:extLst>
              <a:ext uri="{FF2B5EF4-FFF2-40B4-BE49-F238E27FC236}">
                <a16:creationId xmlns:a16="http://schemas.microsoft.com/office/drawing/2014/main" id="{D4CF7CE6-97D2-A0CF-44E8-705AB49457F3}"/>
              </a:ext>
            </a:extLst>
          </p:cNvPr>
          <p:cNvPicPr>
            <a:picLocks noChangeAspect="1"/>
          </p:cNvPicPr>
          <p:nvPr/>
        </p:nvPicPr>
        <p:blipFill>
          <a:blip r:embed="rId15" cstate="screen">
            <a:extLst>
              <a:ext uri="{28A0092B-C50C-407E-A947-70E740481C1C}">
                <a14:useLocalDpi xmlns:a14="http://schemas.microsoft.com/office/drawing/2010/main" val="0"/>
              </a:ext>
            </a:extLst>
          </a:blip>
          <a:stretch>
            <a:fillRect/>
          </a:stretch>
        </p:blipFill>
        <p:spPr>
          <a:xfrm>
            <a:off x="4359925" y="1915003"/>
            <a:ext cx="654635" cy="654635"/>
          </a:xfrm>
          <a:prstGeom prst="rect">
            <a:avLst/>
          </a:prstGeom>
        </p:spPr>
      </p:pic>
      <p:pic>
        <p:nvPicPr>
          <p:cNvPr id="18" name="Image 17" descr="Une image contenant texte, Police, logo, Graphique&#10;&#10;Description générée automatiquement">
            <a:extLst>
              <a:ext uri="{FF2B5EF4-FFF2-40B4-BE49-F238E27FC236}">
                <a16:creationId xmlns:a16="http://schemas.microsoft.com/office/drawing/2014/main" id="{30B7E031-6BAB-6962-59C1-2800AF381A3B}"/>
              </a:ext>
            </a:extLst>
          </p:cNvPr>
          <p:cNvPicPr>
            <a:picLocks noChangeAspect="1"/>
          </p:cNvPicPr>
          <p:nvPr/>
        </p:nvPicPr>
        <p:blipFill rotWithShape="1">
          <a:blip r:embed="rId16">
            <a:extLst>
              <a:ext uri="{28A0092B-C50C-407E-A947-70E740481C1C}">
                <a14:useLocalDpi xmlns:a14="http://schemas.microsoft.com/office/drawing/2010/main" val="0"/>
              </a:ext>
            </a:extLst>
          </a:blip>
          <a:srcRect b="20960"/>
          <a:stretch/>
        </p:blipFill>
        <p:spPr>
          <a:xfrm>
            <a:off x="8883544" y="1881461"/>
            <a:ext cx="1167519" cy="341809"/>
          </a:xfrm>
          <a:prstGeom prst="rect">
            <a:avLst/>
          </a:prstGeom>
        </p:spPr>
      </p:pic>
      <p:pic>
        <p:nvPicPr>
          <p:cNvPr id="19" name="Image 18" descr="Une image contenant texte, Police, Graphique, logo&#10;&#10;Description générée automatiquement">
            <a:extLst>
              <a:ext uri="{FF2B5EF4-FFF2-40B4-BE49-F238E27FC236}">
                <a16:creationId xmlns:a16="http://schemas.microsoft.com/office/drawing/2014/main" id="{075E2A56-0068-8A4C-267C-9CF98AA299AD}"/>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0118106" y="2245768"/>
            <a:ext cx="1287021" cy="631445"/>
          </a:xfrm>
          <a:prstGeom prst="rect">
            <a:avLst/>
          </a:prstGeom>
        </p:spPr>
      </p:pic>
    </p:spTree>
    <p:extLst>
      <p:ext uri="{BB962C8B-B14F-4D97-AF65-F5344CB8AC3E}">
        <p14:creationId xmlns:p14="http://schemas.microsoft.com/office/powerpoint/2010/main" val="3137889304"/>
      </p:ext>
    </p:extLst>
  </p:cSld>
  <p:clrMapOvr>
    <a:masterClrMapping/>
  </p:clrMapOvr>
</p:sld>
</file>

<file path=ppt/theme/theme1.xml><?xml version="1.0" encoding="utf-8"?>
<a:theme xmlns:a="http://schemas.openxmlformats.org/drawingml/2006/main" name="1_Thème Office">
  <a:themeElements>
    <a:clrScheme name="Couleurs IRT JV">
      <a:dk1>
        <a:srgbClr val="004851"/>
      </a:dk1>
      <a:lt1>
        <a:sysClr val="window" lastClr="FFFFFF"/>
      </a:lt1>
      <a:dk2>
        <a:srgbClr val="53565A"/>
      </a:dk2>
      <a:lt2>
        <a:srgbClr val="E7E6E6"/>
      </a:lt2>
      <a:accent1>
        <a:srgbClr val="C4D600"/>
      </a:accent1>
      <a:accent2>
        <a:srgbClr val="00778B"/>
      </a:accent2>
      <a:accent3>
        <a:srgbClr val="6BCABA"/>
      </a:accent3>
      <a:accent4>
        <a:srgbClr val="5F259F"/>
      </a:accent4>
      <a:accent5>
        <a:srgbClr val="FF0000"/>
      </a:accent5>
      <a:accent6>
        <a:srgbClr val="FFD100"/>
      </a:accent6>
      <a:hlink>
        <a:srgbClr val="C4D600"/>
      </a:hlink>
      <a:folHlink>
        <a:srgbClr val="5F259F"/>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253</TotalTime>
  <Words>296</Words>
  <Application>Microsoft Office PowerPoint</Application>
  <PresentationFormat>Grand écran</PresentationFormat>
  <Paragraphs>31</Paragraphs>
  <Slides>1</Slides>
  <Notes>1</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vt:i4>
      </vt:variant>
    </vt:vector>
  </HeadingPairs>
  <TitlesOfParts>
    <vt:vector size="7" baseType="lpstr">
      <vt:lpstr>Arial</vt:lpstr>
      <vt:lpstr>Barlow SemiBold</vt:lpstr>
      <vt:lpstr>Calibri</vt:lpstr>
      <vt:lpstr>Franklin Gothic Book</vt:lpstr>
      <vt:lpstr>Franklin Gothic Medium</vt:lpstr>
      <vt:lpstr>1_Thème Office</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CHINOUNE Marika</dc:creator>
  <cp:lastModifiedBy>PERIER Charlotte</cp:lastModifiedBy>
  <cp:revision>11</cp:revision>
  <dcterms:created xsi:type="dcterms:W3CDTF">2024-12-17T08:45:43Z</dcterms:created>
  <dcterms:modified xsi:type="dcterms:W3CDTF">2025-07-15T11:54:53Z</dcterms:modified>
</cp:coreProperties>
</file>